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8"/>
  </p:notesMasterIdLst>
  <p:sldIdLst>
    <p:sldId id="257" r:id="rId5"/>
    <p:sldId id="301" r:id="rId6"/>
    <p:sldId id="256" r:id="rId7"/>
    <p:sldId id="259" r:id="rId8"/>
    <p:sldId id="272" r:id="rId9"/>
    <p:sldId id="273" r:id="rId10"/>
    <p:sldId id="269" r:id="rId11"/>
    <p:sldId id="265" r:id="rId12"/>
    <p:sldId id="270" r:id="rId13"/>
    <p:sldId id="278" r:id="rId14"/>
    <p:sldId id="274" r:id="rId15"/>
    <p:sldId id="262" r:id="rId16"/>
    <p:sldId id="275" r:id="rId17"/>
    <p:sldId id="276" r:id="rId18"/>
    <p:sldId id="279" r:id="rId19"/>
    <p:sldId id="281" r:id="rId20"/>
    <p:sldId id="282" r:id="rId21"/>
    <p:sldId id="283" r:id="rId22"/>
    <p:sldId id="284" r:id="rId23"/>
    <p:sldId id="292" r:id="rId24"/>
    <p:sldId id="300" r:id="rId25"/>
    <p:sldId id="285" r:id="rId26"/>
    <p:sldId id="280" r:id="rId27"/>
    <p:sldId id="286" r:id="rId28"/>
    <p:sldId id="290" r:id="rId29"/>
    <p:sldId id="287" r:id="rId30"/>
    <p:sldId id="289" r:id="rId31"/>
    <p:sldId id="291" r:id="rId32"/>
    <p:sldId id="304" r:id="rId33"/>
    <p:sldId id="305" r:id="rId34"/>
    <p:sldId id="306" r:id="rId35"/>
    <p:sldId id="302" r:id="rId36"/>
    <p:sldId id="27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92" userDrawn="1">
          <p15:clr>
            <a:srgbClr val="A4A3A4"/>
          </p15:clr>
        </p15:guide>
        <p15:guide id="2" pos="7296" userDrawn="1">
          <p15:clr>
            <a:srgbClr val="A4A3A4"/>
          </p15:clr>
        </p15:guide>
        <p15:guide id="3" pos="360" userDrawn="1">
          <p15:clr>
            <a:srgbClr val="A4A3A4"/>
          </p15:clr>
        </p15:guide>
        <p15:guide id="4" orient="horz" pos="360" userDrawn="1">
          <p15:clr>
            <a:srgbClr val="A4A3A4"/>
          </p15:clr>
        </p15:guide>
        <p15:guide id="5" pos="3840" userDrawn="1">
          <p15:clr>
            <a:srgbClr val="A4A3A4"/>
          </p15:clr>
        </p15:guide>
        <p15:guide id="6" orient="horz" pos="936" userDrawn="1">
          <p15:clr>
            <a:srgbClr val="A4A3A4"/>
          </p15:clr>
        </p15:guide>
        <p15:guide id="7" orient="horz" pos="1200" userDrawn="1">
          <p15:clr>
            <a:srgbClr val="A4A3A4"/>
          </p15:clr>
        </p15:guide>
        <p15:guide id="8" pos="5856" userDrawn="1">
          <p15:clr>
            <a:srgbClr val="A4A3A4"/>
          </p15:clr>
        </p15:guide>
        <p15:guide id="9" orient="horz" pos="528" userDrawn="1">
          <p15:clr>
            <a:srgbClr val="A4A3A4"/>
          </p15:clr>
        </p15:guide>
        <p15:guide id="10" pos="35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4F14"/>
    <a:srgbClr val="444444"/>
    <a:srgbClr val="003875"/>
    <a:srgbClr val="AAAA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88" autoAdjust="0"/>
    <p:restoredTop sz="95701" autoAdjust="0"/>
  </p:normalViewPr>
  <p:slideViewPr>
    <p:cSldViewPr snapToGrid="0" snapToObjects="1" showGuides="1">
      <p:cViewPr varScale="1">
        <p:scale>
          <a:sx n="103" d="100"/>
          <a:sy n="103" d="100"/>
        </p:scale>
        <p:origin x="816" y="192"/>
      </p:cViewPr>
      <p:guideLst>
        <p:guide orient="horz" pos="3792"/>
        <p:guide pos="7296"/>
        <p:guide pos="360"/>
        <p:guide orient="horz" pos="360"/>
        <p:guide pos="3840"/>
        <p:guide orient="horz" pos="936"/>
        <p:guide orient="horz" pos="1200"/>
        <p:guide pos="5856"/>
        <p:guide orient="horz" pos="528"/>
        <p:guide pos="3552"/>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1F34C4-5B0B-ED46-8E43-183BC1589C8F}" type="datetimeFigureOut">
              <a:rPr lang="en-US" smtClean="0"/>
              <a:t>12/21/19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B7EC39-2C0E-3042-AC1D-060887FCE452}" type="slidenum">
              <a:rPr lang="en-US" smtClean="0"/>
              <a:t>‹#›</a:t>
            </a:fld>
            <a:endParaRPr lang="en-US"/>
          </a:p>
        </p:txBody>
      </p:sp>
    </p:spTree>
    <p:extLst>
      <p:ext uri="{BB962C8B-B14F-4D97-AF65-F5344CB8AC3E}">
        <p14:creationId xmlns:p14="http://schemas.microsoft.com/office/powerpoint/2010/main" val="1059944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B7EC39-2C0E-3042-AC1D-060887FCE452}" type="slidenum">
              <a:rPr lang="en-US" smtClean="0"/>
              <a:t>2</a:t>
            </a:fld>
            <a:endParaRPr lang="en-US"/>
          </a:p>
        </p:txBody>
      </p:sp>
    </p:spTree>
    <p:extLst>
      <p:ext uri="{BB962C8B-B14F-4D97-AF65-F5344CB8AC3E}">
        <p14:creationId xmlns:p14="http://schemas.microsoft.com/office/powerpoint/2010/main" val="26242247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B7EC39-2C0E-3042-AC1D-060887FCE452}" type="slidenum">
              <a:rPr lang="en-US" smtClean="0"/>
              <a:t>15</a:t>
            </a:fld>
            <a:endParaRPr lang="en-US"/>
          </a:p>
        </p:txBody>
      </p:sp>
    </p:spTree>
    <p:extLst>
      <p:ext uri="{BB962C8B-B14F-4D97-AF65-F5344CB8AC3E}">
        <p14:creationId xmlns:p14="http://schemas.microsoft.com/office/powerpoint/2010/main" val="1338493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B7EC39-2C0E-3042-AC1D-060887FCE452}" type="slidenum">
              <a:rPr lang="en-US" smtClean="0"/>
              <a:t>16</a:t>
            </a:fld>
            <a:endParaRPr lang="en-US"/>
          </a:p>
        </p:txBody>
      </p:sp>
    </p:spTree>
    <p:extLst>
      <p:ext uri="{BB962C8B-B14F-4D97-AF65-F5344CB8AC3E}">
        <p14:creationId xmlns:p14="http://schemas.microsoft.com/office/powerpoint/2010/main" val="24417188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B7EC39-2C0E-3042-AC1D-060887FCE452}" type="slidenum">
              <a:rPr lang="en-US" smtClean="0"/>
              <a:t>17</a:t>
            </a:fld>
            <a:endParaRPr lang="en-US"/>
          </a:p>
        </p:txBody>
      </p:sp>
    </p:spTree>
    <p:extLst>
      <p:ext uri="{BB962C8B-B14F-4D97-AF65-F5344CB8AC3E}">
        <p14:creationId xmlns:p14="http://schemas.microsoft.com/office/powerpoint/2010/main" val="1656771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B7EC39-2C0E-3042-AC1D-060887FCE452}" type="slidenum">
              <a:rPr lang="en-US" smtClean="0"/>
              <a:t>18</a:t>
            </a:fld>
            <a:endParaRPr lang="en-US"/>
          </a:p>
        </p:txBody>
      </p:sp>
    </p:spTree>
    <p:extLst>
      <p:ext uri="{BB962C8B-B14F-4D97-AF65-F5344CB8AC3E}">
        <p14:creationId xmlns:p14="http://schemas.microsoft.com/office/powerpoint/2010/main" val="3954931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B7EC39-2C0E-3042-AC1D-060887FCE452}" type="slidenum">
              <a:rPr lang="en-US" smtClean="0"/>
              <a:t>19</a:t>
            </a:fld>
            <a:endParaRPr lang="en-US"/>
          </a:p>
        </p:txBody>
      </p:sp>
    </p:spTree>
    <p:extLst>
      <p:ext uri="{BB962C8B-B14F-4D97-AF65-F5344CB8AC3E}">
        <p14:creationId xmlns:p14="http://schemas.microsoft.com/office/powerpoint/2010/main" val="1658076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7EC39-2C0E-3042-AC1D-060887FCE452}" type="slidenum">
              <a:rPr lang="en-US" smtClean="0"/>
              <a:t>20</a:t>
            </a:fld>
            <a:endParaRPr lang="en-US"/>
          </a:p>
        </p:txBody>
      </p:sp>
    </p:spTree>
    <p:extLst>
      <p:ext uri="{BB962C8B-B14F-4D97-AF65-F5344CB8AC3E}">
        <p14:creationId xmlns:p14="http://schemas.microsoft.com/office/powerpoint/2010/main" val="25262762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B7EC39-2C0E-3042-AC1D-060887FCE452}" type="slidenum">
              <a:rPr lang="en-US" smtClean="0"/>
              <a:t>21</a:t>
            </a:fld>
            <a:endParaRPr lang="en-US"/>
          </a:p>
        </p:txBody>
      </p:sp>
    </p:spTree>
    <p:extLst>
      <p:ext uri="{BB962C8B-B14F-4D97-AF65-F5344CB8AC3E}">
        <p14:creationId xmlns:p14="http://schemas.microsoft.com/office/powerpoint/2010/main" val="17905824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7EC39-2C0E-3042-AC1D-060887FCE452}" type="slidenum">
              <a:rPr lang="en-US" smtClean="0"/>
              <a:t>22</a:t>
            </a:fld>
            <a:endParaRPr lang="en-US"/>
          </a:p>
        </p:txBody>
      </p:sp>
    </p:spTree>
    <p:extLst>
      <p:ext uri="{BB962C8B-B14F-4D97-AF65-F5344CB8AC3E}">
        <p14:creationId xmlns:p14="http://schemas.microsoft.com/office/powerpoint/2010/main" val="1725533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B7EC39-2C0E-3042-AC1D-060887FCE452}" type="slidenum">
              <a:rPr lang="en-US" smtClean="0"/>
              <a:t>23</a:t>
            </a:fld>
            <a:endParaRPr lang="en-US"/>
          </a:p>
        </p:txBody>
      </p:sp>
    </p:spTree>
    <p:extLst>
      <p:ext uri="{BB962C8B-B14F-4D97-AF65-F5344CB8AC3E}">
        <p14:creationId xmlns:p14="http://schemas.microsoft.com/office/powerpoint/2010/main" val="32406129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B7EC39-2C0E-3042-AC1D-060887FCE452}" type="slidenum">
              <a:rPr lang="en-US" smtClean="0"/>
              <a:t>24</a:t>
            </a:fld>
            <a:endParaRPr lang="en-US"/>
          </a:p>
        </p:txBody>
      </p:sp>
    </p:spTree>
    <p:extLst>
      <p:ext uri="{BB962C8B-B14F-4D97-AF65-F5344CB8AC3E}">
        <p14:creationId xmlns:p14="http://schemas.microsoft.com/office/powerpoint/2010/main" val="1356456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B7EC39-2C0E-3042-AC1D-060887FCE452}" type="slidenum">
              <a:rPr lang="en-US" smtClean="0"/>
              <a:t>3</a:t>
            </a:fld>
            <a:endParaRPr lang="en-US"/>
          </a:p>
        </p:txBody>
      </p:sp>
    </p:spTree>
    <p:extLst>
      <p:ext uri="{BB962C8B-B14F-4D97-AF65-F5344CB8AC3E}">
        <p14:creationId xmlns:p14="http://schemas.microsoft.com/office/powerpoint/2010/main" val="9843555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B7EC39-2C0E-3042-AC1D-060887FCE452}" type="slidenum">
              <a:rPr lang="en-US" smtClean="0"/>
              <a:t>25</a:t>
            </a:fld>
            <a:endParaRPr lang="en-US"/>
          </a:p>
        </p:txBody>
      </p:sp>
    </p:spTree>
    <p:extLst>
      <p:ext uri="{BB962C8B-B14F-4D97-AF65-F5344CB8AC3E}">
        <p14:creationId xmlns:p14="http://schemas.microsoft.com/office/powerpoint/2010/main" val="28785571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B7EC39-2C0E-3042-AC1D-060887FCE452}" type="slidenum">
              <a:rPr lang="en-US" smtClean="0"/>
              <a:t>26</a:t>
            </a:fld>
            <a:endParaRPr lang="en-US"/>
          </a:p>
        </p:txBody>
      </p:sp>
    </p:spTree>
    <p:extLst>
      <p:ext uri="{BB962C8B-B14F-4D97-AF65-F5344CB8AC3E}">
        <p14:creationId xmlns:p14="http://schemas.microsoft.com/office/powerpoint/2010/main" val="27716397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B7EC39-2C0E-3042-AC1D-060887FCE452}" type="slidenum">
              <a:rPr lang="en-US" smtClean="0"/>
              <a:t>27</a:t>
            </a:fld>
            <a:endParaRPr lang="en-US"/>
          </a:p>
        </p:txBody>
      </p:sp>
    </p:spTree>
    <p:extLst>
      <p:ext uri="{BB962C8B-B14F-4D97-AF65-F5344CB8AC3E}">
        <p14:creationId xmlns:p14="http://schemas.microsoft.com/office/powerpoint/2010/main" val="42443846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B7EC39-2C0E-3042-AC1D-060887FCE452}" type="slidenum">
              <a:rPr lang="en-US" smtClean="0"/>
              <a:t>28</a:t>
            </a:fld>
            <a:endParaRPr lang="en-US"/>
          </a:p>
        </p:txBody>
      </p:sp>
    </p:spTree>
    <p:extLst>
      <p:ext uri="{BB962C8B-B14F-4D97-AF65-F5344CB8AC3E}">
        <p14:creationId xmlns:p14="http://schemas.microsoft.com/office/powerpoint/2010/main" val="23280564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B7EC39-2C0E-3042-AC1D-060887FCE452}" type="slidenum">
              <a:rPr lang="en-US" smtClean="0"/>
              <a:t>29</a:t>
            </a:fld>
            <a:endParaRPr lang="en-US"/>
          </a:p>
        </p:txBody>
      </p:sp>
    </p:spTree>
    <p:extLst>
      <p:ext uri="{BB962C8B-B14F-4D97-AF65-F5344CB8AC3E}">
        <p14:creationId xmlns:p14="http://schemas.microsoft.com/office/powerpoint/2010/main" val="36579922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B7EC39-2C0E-3042-AC1D-060887FCE452}" type="slidenum">
              <a:rPr lang="en-US" smtClean="0"/>
              <a:t>30</a:t>
            </a:fld>
            <a:endParaRPr lang="en-US"/>
          </a:p>
        </p:txBody>
      </p:sp>
    </p:spTree>
    <p:extLst>
      <p:ext uri="{BB962C8B-B14F-4D97-AF65-F5344CB8AC3E}">
        <p14:creationId xmlns:p14="http://schemas.microsoft.com/office/powerpoint/2010/main" val="9059481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B7EC39-2C0E-3042-AC1D-060887FCE452}" type="slidenum">
              <a:rPr lang="en-US" smtClean="0"/>
              <a:t>31</a:t>
            </a:fld>
            <a:endParaRPr lang="en-US"/>
          </a:p>
        </p:txBody>
      </p:sp>
    </p:spTree>
    <p:extLst>
      <p:ext uri="{BB962C8B-B14F-4D97-AF65-F5344CB8AC3E}">
        <p14:creationId xmlns:p14="http://schemas.microsoft.com/office/powerpoint/2010/main" val="2651975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7EC39-2C0E-3042-AC1D-060887FCE452}" type="slidenum">
              <a:rPr lang="en-US" smtClean="0"/>
              <a:t>33</a:t>
            </a:fld>
            <a:endParaRPr lang="en-US"/>
          </a:p>
        </p:txBody>
      </p:sp>
    </p:spTree>
    <p:extLst>
      <p:ext uri="{BB962C8B-B14F-4D97-AF65-F5344CB8AC3E}">
        <p14:creationId xmlns:p14="http://schemas.microsoft.com/office/powerpoint/2010/main" val="984355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B7EC39-2C0E-3042-AC1D-060887FCE452}" type="slidenum">
              <a:rPr lang="en-US" smtClean="0"/>
              <a:t>4</a:t>
            </a:fld>
            <a:endParaRPr lang="en-US"/>
          </a:p>
        </p:txBody>
      </p:sp>
    </p:spTree>
    <p:extLst>
      <p:ext uri="{BB962C8B-B14F-4D97-AF65-F5344CB8AC3E}">
        <p14:creationId xmlns:p14="http://schemas.microsoft.com/office/powerpoint/2010/main" val="984355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B7EC39-2C0E-3042-AC1D-060887FCE452}" type="slidenum">
              <a:rPr lang="en-US" smtClean="0"/>
              <a:t>5</a:t>
            </a:fld>
            <a:endParaRPr lang="en-US"/>
          </a:p>
        </p:txBody>
      </p:sp>
    </p:spTree>
    <p:extLst>
      <p:ext uri="{BB962C8B-B14F-4D97-AF65-F5344CB8AC3E}">
        <p14:creationId xmlns:p14="http://schemas.microsoft.com/office/powerpoint/2010/main" val="984355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7EC39-2C0E-3042-AC1D-060887FCE452}" type="slidenum">
              <a:rPr lang="en-US" smtClean="0"/>
              <a:t>6</a:t>
            </a:fld>
            <a:endParaRPr lang="en-US"/>
          </a:p>
        </p:txBody>
      </p:sp>
    </p:spTree>
    <p:extLst>
      <p:ext uri="{BB962C8B-B14F-4D97-AF65-F5344CB8AC3E}">
        <p14:creationId xmlns:p14="http://schemas.microsoft.com/office/powerpoint/2010/main" val="984355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7EC39-2C0E-3042-AC1D-060887FCE452}" type="slidenum">
              <a:rPr lang="en-US" smtClean="0"/>
              <a:t>9</a:t>
            </a:fld>
            <a:endParaRPr lang="en-US"/>
          </a:p>
        </p:txBody>
      </p:sp>
    </p:spTree>
    <p:extLst>
      <p:ext uri="{BB962C8B-B14F-4D97-AF65-F5344CB8AC3E}">
        <p14:creationId xmlns:p14="http://schemas.microsoft.com/office/powerpoint/2010/main" val="375480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7EC39-2C0E-3042-AC1D-060887FCE452}" type="slidenum">
              <a:rPr lang="en-US" smtClean="0"/>
              <a:t>11</a:t>
            </a:fld>
            <a:endParaRPr lang="en-US"/>
          </a:p>
        </p:txBody>
      </p:sp>
    </p:spTree>
    <p:extLst>
      <p:ext uri="{BB962C8B-B14F-4D97-AF65-F5344CB8AC3E}">
        <p14:creationId xmlns:p14="http://schemas.microsoft.com/office/powerpoint/2010/main" val="4257656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B7EC39-2C0E-3042-AC1D-060887FCE452}" type="slidenum">
              <a:rPr lang="en-US" smtClean="0"/>
              <a:t>13</a:t>
            </a:fld>
            <a:endParaRPr lang="en-US"/>
          </a:p>
        </p:txBody>
      </p:sp>
    </p:spTree>
    <p:extLst>
      <p:ext uri="{BB962C8B-B14F-4D97-AF65-F5344CB8AC3E}">
        <p14:creationId xmlns:p14="http://schemas.microsoft.com/office/powerpoint/2010/main" val="3843314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7EC39-2C0E-3042-AC1D-060887FCE452}" type="slidenum">
              <a:rPr lang="en-US" smtClean="0"/>
              <a:t>14</a:t>
            </a:fld>
            <a:endParaRPr lang="en-US"/>
          </a:p>
        </p:txBody>
      </p:sp>
    </p:spTree>
    <p:extLst>
      <p:ext uri="{BB962C8B-B14F-4D97-AF65-F5344CB8AC3E}">
        <p14:creationId xmlns:p14="http://schemas.microsoft.com/office/powerpoint/2010/main" val="9258439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0.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a:ext>
            </a:extLst>
          </a:blip>
          <a:srcRect t="8678" b="-9351"/>
          <a:stretch/>
        </p:blipFill>
        <p:spPr>
          <a:xfrm>
            <a:off x="1145628" y="0"/>
            <a:ext cx="11046372" cy="7406640"/>
          </a:xfrm>
          <a:prstGeom prst="rect">
            <a:avLst/>
          </a:prstGeom>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8100" y="3"/>
            <a:ext cx="12192000" cy="6858000"/>
          </a:xfrm>
          <a:prstGeom prst="rect">
            <a:avLst/>
          </a:prstGeom>
        </p:spPr>
      </p:pic>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24879" y="5970155"/>
            <a:ext cx="1203318" cy="337833"/>
          </a:xfrm>
          <a:prstGeom prst="rect">
            <a:avLst/>
          </a:prstGeom>
        </p:spPr>
      </p:pic>
      <p:pic>
        <p:nvPicPr>
          <p:cNvPr id="14" name="Picture 13" descr="Quest_Bubbles_1_1.ai"/>
          <p:cNvPicPr>
            <a:picLocks noChangeAspect="1"/>
          </p:cNvPicPr>
          <p:nvPr userDrawn="1"/>
        </p:nvPicPr>
        <p:blipFill rotWithShape="1">
          <a:blip r:embed="rId5">
            <a:alphaModFix amt="20000"/>
            <a:extLst>
              <a:ext uri="{28A0092B-C50C-407E-A947-70E740481C1C}">
                <a14:useLocalDpi xmlns:a14="http://schemas.microsoft.com/office/drawing/2010/main"/>
              </a:ext>
            </a:extLst>
          </a:blip>
          <a:srcRect l="23668" t="35298" b="24992"/>
          <a:stretch/>
        </p:blipFill>
        <p:spPr>
          <a:xfrm>
            <a:off x="-105100" y="-147144"/>
            <a:ext cx="9807440" cy="5102137"/>
          </a:xfrm>
          <a:prstGeom prst="rect">
            <a:avLst/>
          </a:prstGeom>
        </p:spPr>
      </p:pic>
      <p:sp>
        <p:nvSpPr>
          <p:cNvPr id="11" name="Title 1"/>
          <p:cNvSpPr>
            <a:spLocks noGrp="1"/>
          </p:cNvSpPr>
          <p:nvPr>
            <p:ph type="ctrTitle" hasCustomPrompt="1"/>
          </p:nvPr>
        </p:nvSpPr>
        <p:spPr>
          <a:xfrm>
            <a:off x="571500" y="5295900"/>
            <a:ext cx="6756399" cy="661316"/>
          </a:xfrm>
        </p:spPr>
        <p:txBody>
          <a:bodyPr anchor="b">
            <a:normAutofit/>
          </a:bodyPr>
          <a:lstStyle>
            <a:lvl1pPr algn="l">
              <a:defRPr sz="4000" b="0" i="0" baseline="0">
                <a:solidFill>
                  <a:srgbClr val="003875"/>
                </a:solidFill>
                <a:latin typeface="Arial" charset="0"/>
                <a:ea typeface="Arial" charset="0"/>
                <a:cs typeface="Arial" charset="0"/>
              </a:defRPr>
            </a:lvl1pPr>
          </a:lstStyle>
          <a:p>
            <a:r>
              <a:rPr lang="en-US" dirty="0"/>
              <a:t>PRESENTATION HEADLINE</a:t>
            </a:r>
          </a:p>
        </p:txBody>
      </p:sp>
      <p:sp>
        <p:nvSpPr>
          <p:cNvPr id="15" name="Text Placeholder 4"/>
          <p:cNvSpPr>
            <a:spLocks noGrp="1"/>
          </p:cNvSpPr>
          <p:nvPr>
            <p:ph type="body" sz="quarter" idx="10" hasCustomPrompt="1"/>
          </p:nvPr>
        </p:nvSpPr>
        <p:spPr>
          <a:xfrm>
            <a:off x="571500" y="5880575"/>
            <a:ext cx="6137275" cy="546997"/>
          </a:xfrm>
        </p:spPr>
        <p:txBody>
          <a:bodyPr>
            <a:normAutofit/>
          </a:bodyPr>
          <a:lstStyle>
            <a:lvl1pPr marL="0" indent="0">
              <a:buNone/>
              <a:defRPr sz="2400" b="0" i="0" baseline="0">
                <a:solidFill>
                  <a:schemeClr val="bg2">
                    <a:lumMod val="50000"/>
                  </a:schemeClr>
                </a:solidFill>
                <a:latin typeface="Arial" charset="0"/>
                <a:ea typeface="Arial" charset="0"/>
                <a:cs typeface="Arial" charset="0"/>
              </a:defRPr>
            </a:lvl1pPr>
          </a:lstStyle>
          <a:p>
            <a:pPr lvl="0"/>
            <a:r>
              <a:rPr lang="en-US" dirty="0"/>
              <a:t>Presenter’s name, title, date</a:t>
            </a:r>
          </a:p>
        </p:txBody>
      </p:sp>
    </p:spTree>
    <p:extLst>
      <p:ext uri="{BB962C8B-B14F-4D97-AF65-F5344CB8AC3E}">
        <p14:creationId xmlns:p14="http://schemas.microsoft.com/office/powerpoint/2010/main" val="396514461"/>
      </p:ext>
    </p:extLst>
  </p:cSld>
  <p:clrMapOvr>
    <a:masterClrMapping/>
  </p:clrMapOvr>
  <p:extLst>
    <p:ext uri="{DCECCB84-F9BA-43D5-87BE-67443E8EF086}">
      <p15:sldGuideLst xmlns:p15="http://schemas.microsoft.com/office/powerpoint/2012/main">
        <p15:guide id="1" orient="horz" pos="3744" userDrawn="1">
          <p15:clr>
            <a:srgbClr val="FBAE40"/>
          </p15:clr>
        </p15:guide>
        <p15:guide id="2" pos="3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a:ext>
            </a:extLst>
          </a:blip>
          <a:srcRect t="3567" b="3567"/>
          <a:stretch/>
        </p:blipFill>
        <p:spPr>
          <a:xfrm>
            <a:off x="1103971" y="0"/>
            <a:ext cx="11088029" cy="6858000"/>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Title 1"/>
          <p:cNvSpPr>
            <a:spLocks noGrp="1"/>
          </p:cNvSpPr>
          <p:nvPr>
            <p:ph type="ctrTitle" hasCustomPrompt="1"/>
          </p:nvPr>
        </p:nvSpPr>
        <p:spPr>
          <a:xfrm>
            <a:off x="571501" y="3429000"/>
            <a:ext cx="5981700" cy="1346139"/>
          </a:xfrm>
        </p:spPr>
        <p:txBody>
          <a:bodyPr anchor="b">
            <a:normAutofit/>
          </a:bodyPr>
          <a:lstStyle>
            <a:lvl1pPr algn="l">
              <a:defRPr sz="4000" b="0" i="0" baseline="0">
                <a:solidFill>
                  <a:srgbClr val="003875"/>
                </a:solidFill>
                <a:latin typeface="Arial" charset="0"/>
                <a:ea typeface="Arial" charset="0"/>
                <a:cs typeface="Arial" charset="0"/>
              </a:defRPr>
            </a:lvl1pPr>
          </a:lstStyle>
          <a:p>
            <a:r>
              <a:rPr lang="en-US" dirty="0"/>
              <a:t>THIS IS THE TITLE OF </a:t>
            </a:r>
            <a:br>
              <a:rPr lang="en-US" dirty="0"/>
            </a:br>
            <a:r>
              <a:rPr lang="en-US" dirty="0"/>
              <a:t>THE SECTION</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85167" y="6148749"/>
            <a:ext cx="929075" cy="260839"/>
          </a:xfrm>
          <a:prstGeom prst="rect">
            <a:avLst/>
          </a:prstGeom>
        </p:spPr>
      </p:pic>
    </p:spTree>
    <p:extLst>
      <p:ext uri="{BB962C8B-B14F-4D97-AF65-F5344CB8AC3E}">
        <p14:creationId xmlns:p14="http://schemas.microsoft.com/office/powerpoint/2010/main" val="891566228"/>
      </p:ext>
    </p:extLst>
  </p:cSld>
  <p:clrMapOvr>
    <a:masterClrMapping/>
  </p:clrMapOvr>
  <p:extLst>
    <p:ext uri="{DCECCB84-F9BA-43D5-87BE-67443E8EF086}">
      <p15:sldGuideLst xmlns:p15="http://schemas.microsoft.com/office/powerpoint/2012/main">
        <p15:guide id="1" orient="horz" pos="2160">
          <p15:clr>
            <a:srgbClr val="FBAE40"/>
          </p15:clr>
        </p15:guide>
        <p15:guide id="2" pos="360">
          <p15:clr>
            <a:srgbClr val="FBAE40"/>
          </p15:clr>
        </p15:guide>
        <p15:guide id="3" pos="412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 3">
    <p:spTree>
      <p:nvGrpSpPr>
        <p:cNvPr id="1" name=""/>
        <p:cNvGrpSpPr/>
        <p:nvPr/>
      </p:nvGrpSpPr>
      <p:grpSpPr>
        <a:xfrm>
          <a:off x="0" y="0"/>
          <a:ext cx="0" cy="0"/>
          <a:chOff x="0" y="0"/>
          <a:chExt cx="0" cy="0"/>
        </a:xfrm>
      </p:grpSpPr>
      <p:pic>
        <p:nvPicPr>
          <p:cNvPr id="2" name="Picture 1" descr="GettyImages-568519443.jpg"/>
          <p:cNvPicPr>
            <a:picLocks noChangeAspect="1"/>
          </p:cNvPicPr>
          <p:nvPr userDrawn="1"/>
        </p:nvPicPr>
        <p:blipFill rotWithShape="1">
          <a:blip r:embed="rId2" cstate="screen">
            <a:extLst>
              <a:ext uri="{28A0092B-C50C-407E-A947-70E740481C1C}">
                <a14:useLocalDpi xmlns:a14="http://schemas.microsoft.com/office/drawing/2010/main"/>
              </a:ext>
            </a:extLst>
          </a:blip>
          <a:srcRect l="-11000" t="5445" r="47110" b="5445"/>
          <a:stretch/>
        </p:blipFill>
        <p:spPr>
          <a:xfrm>
            <a:off x="4839854" y="0"/>
            <a:ext cx="7376223" cy="6858000"/>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3150" y="0"/>
            <a:ext cx="12192000" cy="6858000"/>
          </a:xfrm>
          <a:prstGeom prst="rect">
            <a:avLst/>
          </a:prstGeom>
        </p:spPr>
      </p:pic>
      <p:sp>
        <p:nvSpPr>
          <p:cNvPr id="7" name="Title 1"/>
          <p:cNvSpPr>
            <a:spLocks noGrp="1"/>
          </p:cNvSpPr>
          <p:nvPr>
            <p:ph type="ctrTitle" hasCustomPrompt="1"/>
          </p:nvPr>
        </p:nvSpPr>
        <p:spPr>
          <a:xfrm>
            <a:off x="571501" y="3429000"/>
            <a:ext cx="5981700" cy="1346139"/>
          </a:xfrm>
        </p:spPr>
        <p:txBody>
          <a:bodyPr anchor="b">
            <a:normAutofit/>
          </a:bodyPr>
          <a:lstStyle>
            <a:lvl1pPr algn="l">
              <a:defRPr sz="4000" b="0" i="0" baseline="0">
                <a:solidFill>
                  <a:srgbClr val="003875"/>
                </a:solidFill>
                <a:latin typeface="Arial" charset="0"/>
                <a:ea typeface="Arial" charset="0"/>
                <a:cs typeface="Arial" charset="0"/>
              </a:defRPr>
            </a:lvl1pPr>
          </a:lstStyle>
          <a:p>
            <a:r>
              <a:rPr lang="en-US" dirty="0"/>
              <a:t>THIS IS THE TITLE OF </a:t>
            </a:r>
            <a:br>
              <a:rPr lang="en-US" dirty="0"/>
            </a:br>
            <a:r>
              <a:rPr lang="en-US" dirty="0"/>
              <a:t>THE SECTION</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85167" y="6148749"/>
            <a:ext cx="929075" cy="260839"/>
          </a:xfrm>
          <a:prstGeom prst="rect">
            <a:avLst/>
          </a:prstGeom>
        </p:spPr>
      </p:pic>
    </p:spTree>
    <p:extLst>
      <p:ext uri="{BB962C8B-B14F-4D97-AF65-F5344CB8AC3E}">
        <p14:creationId xmlns:p14="http://schemas.microsoft.com/office/powerpoint/2010/main" val="380035654"/>
      </p:ext>
    </p:extLst>
  </p:cSld>
  <p:clrMapOvr>
    <a:masterClrMapping/>
  </p:clrMapOvr>
  <p:extLst>
    <p:ext uri="{DCECCB84-F9BA-43D5-87BE-67443E8EF086}">
      <p15:sldGuideLst xmlns:p15="http://schemas.microsoft.com/office/powerpoint/2012/main">
        <p15:guide id="1" orient="horz" pos="2160">
          <p15:clr>
            <a:srgbClr val="FBAE40"/>
          </p15:clr>
        </p15:guide>
        <p15:guide id="2" pos="360">
          <p15:clr>
            <a:srgbClr val="FBAE40"/>
          </p15:clr>
        </p15:guide>
        <p15:guide id="3" pos="412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71500" y="1485900"/>
            <a:ext cx="11010900" cy="4327526"/>
          </a:xfrm>
        </p:spPr>
        <p:txBody>
          <a:bodyPr>
            <a:normAutofit/>
          </a:bodyPr>
          <a:lstStyle>
            <a:lvl1pPr>
              <a:buClr>
                <a:srgbClr val="003875"/>
              </a:buClr>
              <a:defRPr sz="2200" b="0" i="0" spc="100" baseline="0">
                <a:solidFill>
                  <a:srgbClr val="444444"/>
                </a:solidFill>
                <a:latin typeface="Arial" charset="0"/>
                <a:ea typeface="Arial" charset="0"/>
                <a:cs typeface="Arial" charset="0"/>
              </a:defRPr>
            </a:lvl1pPr>
            <a:lvl2pPr>
              <a:buClr>
                <a:srgbClr val="003875"/>
              </a:buClr>
              <a:defRPr sz="2000" b="0" i="0" spc="100" baseline="0">
                <a:solidFill>
                  <a:srgbClr val="444444"/>
                </a:solidFill>
                <a:latin typeface="Arial" charset="0"/>
                <a:ea typeface="Arial" charset="0"/>
                <a:cs typeface="Arial" charset="0"/>
              </a:defRPr>
            </a:lvl2pPr>
            <a:lvl3pPr>
              <a:buClr>
                <a:srgbClr val="003875"/>
              </a:buClr>
              <a:defRPr sz="1800" b="0" i="0" spc="100" baseline="0">
                <a:solidFill>
                  <a:srgbClr val="444444"/>
                </a:solidFill>
                <a:latin typeface="Arial" charset="0"/>
                <a:ea typeface="Arial" charset="0"/>
                <a:cs typeface="Arial" charset="0"/>
              </a:defRPr>
            </a:lvl3pPr>
            <a:lvl4pPr>
              <a:buClr>
                <a:srgbClr val="003875"/>
              </a:buClr>
              <a:defRPr sz="1400" b="0" i="0" spc="100" baseline="0">
                <a:solidFill>
                  <a:srgbClr val="444444"/>
                </a:solidFill>
                <a:latin typeface="Arial" charset="0"/>
                <a:ea typeface="Arial" charset="0"/>
                <a:cs typeface="Arial" charset="0"/>
              </a:defRPr>
            </a:lvl4pPr>
            <a:lvl5pPr>
              <a:buClr>
                <a:srgbClr val="003875"/>
              </a:buClr>
              <a:defRPr sz="1200" b="0" i="0" spc="100" baseline="0">
                <a:solidFill>
                  <a:srgbClr val="444444"/>
                </a:solidFill>
                <a:latin typeface="Arial" charset="0"/>
                <a:ea typeface="Arial" charset="0"/>
                <a:cs typeface="Arial" charset="0"/>
              </a:defRPr>
            </a:lvl5pPr>
          </a:lstStyle>
          <a:p>
            <a:pPr lvl="0"/>
            <a:r>
              <a:rPr lang="en-US" dirty="0"/>
              <a:t>Click to add text</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01557" y="6287895"/>
            <a:ext cx="929075" cy="260839"/>
          </a:xfrm>
          <a:prstGeom prst="rect">
            <a:avLst/>
          </a:prstGeom>
        </p:spPr>
      </p:pic>
      <p:sp>
        <p:nvSpPr>
          <p:cNvPr id="10" name="Date Placeholder 3"/>
          <p:cNvSpPr txBox="1">
            <a:spLocks/>
          </p:cNvSpPr>
          <p:nvPr userDrawn="1"/>
        </p:nvSpPr>
        <p:spPr>
          <a:xfrm>
            <a:off x="5454161" y="6374263"/>
            <a:ext cx="1283678" cy="284954"/>
          </a:xfrm>
          <a:prstGeom prst="rect">
            <a:avLst/>
          </a:prstGeom>
        </p:spPr>
        <p:txBody>
          <a:bodyPr vert="horz" lIns="91440" tIns="45720" rIns="91440" bIns="45720" rtlCol="0" anchor="ctr"/>
          <a:lstStyle>
            <a:defPPr>
              <a:defRPr lang="en-US"/>
            </a:defPPr>
            <a:lvl1pPr marL="0" marR="0" indent="0" algn="l" defTabSz="914400" rtl="0" eaLnBrk="1" fontAlgn="auto" latinLnBrk="0" hangingPunct="1">
              <a:lnSpc>
                <a:spcPct val="100000"/>
              </a:lnSpc>
              <a:spcBef>
                <a:spcPts val="0"/>
              </a:spcBef>
              <a:spcAft>
                <a:spcPts val="0"/>
              </a:spcAft>
              <a:buClrTx/>
              <a:buSzTx/>
              <a:buFontTx/>
              <a:buNone/>
              <a:tabLst/>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0" i="0" dirty="0">
                <a:solidFill>
                  <a:schemeClr val="bg1">
                    <a:lumMod val="75000"/>
                  </a:schemeClr>
                </a:solidFill>
                <a:latin typeface="Arial" charset="0"/>
                <a:ea typeface="Arial" charset="0"/>
                <a:cs typeface="Arial" charset="0"/>
              </a:rPr>
              <a:t>Confidential</a:t>
            </a:r>
          </a:p>
          <a:p>
            <a:pPr algn="ctr"/>
            <a:endParaRPr lang="en-US" dirty="0"/>
          </a:p>
        </p:txBody>
      </p:sp>
      <p:sp>
        <p:nvSpPr>
          <p:cNvPr id="19" name="Text Placeholder 18"/>
          <p:cNvSpPr>
            <a:spLocks noGrp="1"/>
          </p:cNvSpPr>
          <p:nvPr>
            <p:ph type="body" sz="quarter" idx="11" hasCustomPrompt="1"/>
          </p:nvPr>
        </p:nvSpPr>
        <p:spPr>
          <a:xfrm>
            <a:off x="571500" y="571500"/>
            <a:ext cx="10972800" cy="750404"/>
          </a:xfrm>
        </p:spPr>
        <p:txBody>
          <a:bodyPr>
            <a:normAutofit/>
          </a:bodyPr>
          <a:lstStyle>
            <a:lvl1pPr marL="0" indent="0">
              <a:buNone/>
              <a:defRPr sz="3200" b="0" i="0">
                <a:solidFill>
                  <a:srgbClr val="003875"/>
                </a:solidFill>
                <a:latin typeface="Arial" charset="0"/>
                <a:ea typeface="Arial" charset="0"/>
                <a:cs typeface="Arial" charset="0"/>
              </a:defRPr>
            </a:lvl1pPr>
          </a:lstStyle>
          <a:p>
            <a:r>
              <a:rPr lang="en-US" dirty="0"/>
              <a:t>THIS IS THE TITLE OF THE SLIDE</a:t>
            </a:r>
          </a:p>
        </p:txBody>
      </p:sp>
      <p:cxnSp>
        <p:nvCxnSpPr>
          <p:cNvPr id="11" name="Straight Connector 10"/>
          <p:cNvCxnSpPr/>
          <p:nvPr userDrawn="1"/>
        </p:nvCxnSpPr>
        <p:spPr>
          <a:xfrm>
            <a:off x="571500" y="6082748"/>
            <a:ext cx="10972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userDrawn="1"/>
        </p:nvSpPr>
        <p:spPr>
          <a:xfrm>
            <a:off x="571500" y="6290169"/>
            <a:ext cx="372218" cy="276999"/>
          </a:xfrm>
          <a:prstGeom prst="rect">
            <a:avLst/>
          </a:prstGeom>
          <a:noFill/>
        </p:spPr>
        <p:txBody>
          <a:bodyPr wrap="none" rtlCol="0">
            <a:spAutoFit/>
          </a:bodyPr>
          <a:lstStyle/>
          <a:p>
            <a:fld id="{56E4D004-F3FD-1743-8447-5FBF19481BDE}" type="slidenum">
              <a:rPr lang="en-US" sz="1200" b="0" i="0" smtClean="0">
                <a:solidFill>
                  <a:srgbClr val="AAAAAA"/>
                </a:solidFill>
                <a:latin typeface="Arial" charset="0"/>
                <a:ea typeface="Arial" charset="0"/>
                <a:cs typeface="Arial" charset="0"/>
              </a:rPr>
              <a:t>‹#›</a:t>
            </a:fld>
            <a:endParaRPr lang="en-US" sz="1200" b="0" i="0" dirty="0">
              <a:solidFill>
                <a:srgbClr val="AAAAAA"/>
              </a:solidFill>
              <a:latin typeface="Arial" charset="0"/>
              <a:ea typeface="Arial" charset="0"/>
              <a:cs typeface="Arial" charset="0"/>
            </a:endParaRPr>
          </a:p>
        </p:txBody>
      </p:sp>
    </p:spTree>
    <p:extLst>
      <p:ext uri="{BB962C8B-B14F-4D97-AF65-F5344CB8AC3E}">
        <p14:creationId xmlns:p14="http://schemas.microsoft.com/office/powerpoint/2010/main" val="1794792499"/>
      </p:ext>
    </p:extLst>
  </p:cSld>
  <p:clrMapOvr>
    <a:masterClrMapping/>
  </p:clrMapOvr>
  <p:extLst>
    <p:ext uri="{DCECCB84-F9BA-43D5-87BE-67443E8EF086}">
      <p15:sldGuideLst xmlns:p15="http://schemas.microsoft.com/office/powerpoint/2012/main">
        <p15:guide id="1" orient="horz" pos="360">
          <p15:clr>
            <a:srgbClr val="FBAE40"/>
          </p15:clr>
        </p15:guide>
        <p15:guide id="2" pos="360">
          <p15:clr>
            <a:srgbClr val="FBAE40"/>
          </p15:clr>
        </p15:guide>
        <p15:guide id="3" pos="7296">
          <p15:clr>
            <a:srgbClr val="FBAE40"/>
          </p15:clr>
        </p15:guide>
        <p15:guide id="4" orient="horz" pos="3663" userDrawn="1">
          <p15:clr>
            <a:srgbClr val="FBAE40"/>
          </p15:clr>
        </p15:guide>
        <p15:guide id="5" orient="horz" pos="936">
          <p15:clr>
            <a:srgbClr val="FBAE40"/>
          </p15:clr>
        </p15:guide>
        <p15:guide id="6" orient="horz" pos="1224">
          <p15:clr>
            <a:srgbClr val="FBAE40"/>
          </p15:clr>
        </p15:guide>
        <p15:guide id="7" pos="5856">
          <p15:clr>
            <a:srgbClr val="FBAE40"/>
          </p15:clr>
        </p15:guide>
        <p15:guide id="8" orient="horz" pos="504">
          <p15:clr>
            <a:srgbClr val="FBAE40"/>
          </p15:clr>
        </p15:guide>
        <p15:guide id="9" pos="3840">
          <p15:clr>
            <a:srgbClr val="FBAE40"/>
          </p15:clr>
        </p15:guide>
        <p15:guide id="10" pos="3552">
          <p15:clr>
            <a:srgbClr val="FBAE40"/>
          </p15:clr>
        </p15:guide>
        <p15:guide id="11" orient="horz" pos="4080" userDrawn="1">
          <p15:clr>
            <a:srgbClr val="FBAE40"/>
          </p15:clr>
        </p15:guide>
        <p15:guide id="12" pos="6648" userDrawn="1">
          <p15:clr>
            <a:srgbClr val="FBAE40"/>
          </p15:clr>
        </p15:guide>
        <p15:guide id="13" pos="7272" userDrawn="1">
          <p15:clr>
            <a:srgbClr val="FBAE40"/>
          </p15:clr>
        </p15:guide>
        <p15:guide id="14" orient="horz" pos="420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13" name="Text Placeholder 2"/>
          <p:cNvSpPr>
            <a:spLocks noGrp="1"/>
          </p:cNvSpPr>
          <p:nvPr>
            <p:ph type="body" idx="12" hasCustomPrompt="1"/>
          </p:nvPr>
        </p:nvSpPr>
        <p:spPr>
          <a:xfrm>
            <a:off x="571500" y="1109540"/>
            <a:ext cx="11010900" cy="298939"/>
          </a:xfrm>
        </p:spPr>
        <p:txBody>
          <a:bodyPr>
            <a:noAutofit/>
          </a:bodyPr>
          <a:lstStyle>
            <a:lvl1pPr marL="0" indent="0">
              <a:buNone/>
              <a:defRPr sz="2200" b="0" i="0" baseline="0">
                <a:solidFill>
                  <a:srgbClr val="AAAAAA"/>
                </a:solidFill>
                <a:latin typeface="Arial" charset="0"/>
                <a:ea typeface="Arial" charset="0"/>
                <a:cs typeface="Arial"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This is an additional subtitle</a:t>
            </a:r>
          </a:p>
        </p:txBody>
      </p:sp>
      <p:sp>
        <p:nvSpPr>
          <p:cNvPr id="10" name="Text Placeholder 18"/>
          <p:cNvSpPr>
            <a:spLocks noGrp="1"/>
          </p:cNvSpPr>
          <p:nvPr>
            <p:ph type="body" sz="quarter" idx="11" hasCustomPrompt="1"/>
          </p:nvPr>
        </p:nvSpPr>
        <p:spPr>
          <a:xfrm>
            <a:off x="571500" y="571500"/>
            <a:ext cx="11010900" cy="750404"/>
          </a:xfrm>
        </p:spPr>
        <p:txBody>
          <a:bodyPr>
            <a:normAutofit/>
          </a:bodyPr>
          <a:lstStyle>
            <a:lvl1pPr marL="0" indent="0">
              <a:buNone/>
              <a:defRPr sz="3200" b="0" i="0">
                <a:solidFill>
                  <a:srgbClr val="003875"/>
                </a:solidFill>
                <a:latin typeface="Arial" charset="0"/>
                <a:ea typeface="Arial" charset="0"/>
                <a:cs typeface="Arial" charset="0"/>
              </a:defRPr>
            </a:lvl1pPr>
          </a:lstStyle>
          <a:p>
            <a:r>
              <a:rPr lang="en-US" dirty="0"/>
              <a:t>THIS IS THE TITLE OF THE SLIDE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01557" y="6287895"/>
            <a:ext cx="929075" cy="260839"/>
          </a:xfrm>
          <a:prstGeom prst="rect">
            <a:avLst/>
          </a:prstGeom>
        </p:spPr>
      </p:pic>
      <p:cxnSp>
        <p:nvCxnSpPr>
          <p:cNvPr id="16" name="Straight Connector 15"/>
          <p:cNvCxnSpPr/>
          <p:nvPr userDrawn="1"/>
        </p:nvCxnSpPr>
        <p:spPr>
          <a:xfrm>
            <a:off x="571500" y="6082748"/>
            <a:ext cx="10972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Content Placeholder 2"/>
          <p:cNvSpPr>
            <a:spLocks noGrp="1"/>
          </p:cNvSpPr>
          <p:nvPr>
            <p:ph idx="1" hasCustomPrompt="1"/>
          </p:nvPr>
        </p:nvSpPr>
        <p:spPr>
          <a:xfrm>
            <a:off x="571500" y="1943100"/>
            <a:ext cx="11010900" cy="3886200"/>
          </a:xfrm>
        </p:spPr>
        <p:txBody>
          <a:bodyPr>
            <a:normAutofit/>
          </a:bodyPr>
          <a:lstStyle>
            <a:lvl1pPr marL="228600" marR="0" indent="-228600" algn="l" defTabSz="914400" rtl="0" eaLnBrk="1" fontAlgn="auto" latinLnBrk="0" hangingPunct="1">
              <a:lnSpc>
                <a:spcPct val="90000"/>
              </a:lnSpc>
              <a:spcBef>
                <a:spcPts val="1000"/>
              </a:spcBef>
              <a:spcAft>
                <a:spcPts val="0"/>
              </a:spcAft>
              <a:buClr>
                <a:srgbClr val="003875"/>
              </a:buClr>
              <a:buSzTx/>
              <a:buFont typeface="Arial"/>
              <a:buChar char="•"/>
              <a:tabLst/>
              <a:defRPr sz="2200" b="0" i="0" spc="100" baseline="0">
                <a:solidFill>
                  <a:srgbClr val="444444"/>
                </a:solidFill>
                <a:latin typeface="Arial" charset="0"/>
                <a:ea typeface="Arial" charset="0"/>
                <a:cs typeface="Arial" charset="0"/>
              </a:defRPr>
            </a:lvl1pPr>
            <a:lvl2pPr>
              <a:buClr>
                <a:srgbClr val="003875"/>
              </a:buClr>
              <a:defRPr sz="2000" b="0" i="0" spc="100" baseline="0">
                <a:solidFill>
                  <a:srgbClr val="444444"/>
                </a:solidFill>
                <a:latin typeface="Arial" charset="0"/>
                <a:ea typeface="Arial" charset="0"/>
                <a:cs typeface="Arial" charset="0"/>
              </a:defRPr>
            </a:lvl2pPr>
            <a:lvl3pPr>
              <a:buClr>
                <a:srgbClr val="003875"/>
              </a:buClr>
              <a:defRPr sz="1800" b="0" i="0" spc="100" baseline="0">
                <a:solidFill>
                  <a:srgbClr val="444444"/>
                </a:solidFill>
                <a:latin typeface="Arial" charset="0"/>
                <a:ea typeface="Arial" charset="0"/>
                <a:cs typeface="Arial" charset="0"/>
              </a:defRPr>
            </a:lvl3pPr>
            <a:lvl4pPr>
              <a:buClr>
                <a:srgbClr val="003875"/>
              </a:buClr>
              <a:defRPr sz="1400" b="0" i="0" spc="100" baseline="0">
                <a:solidFill>
                  <a:srgbClr val="444444"/>
                </a:solidFill>
                <a:latin typeface="Arial" charset="0"/>
                <a:ea typeface="Arial" charset="0"/>
                <a:cs typeface="Arial" charset="0"/>
              </a:defRPr>
            </a:lvl4pPr>
            <a:lvl5pPr>
              <a:buClr>
                <a:srgbClr val="003875"/>
              </a:buClr>
              <a:defRPr sz="1200" b="0" i="0" spc="100" baseline="0">
                <a:solidFill>
                  <a:srgbClr val="444444"/>
                </a:solidFill>
                <a:latin typeface="Arial" charset="0"/>
                <a:ea typeface="Arial" charset="0"/>
                <a:cs typeface="Arial" charset="0"/>
              </a:defRPr>
            </a:lvl5pPr>
          </a:lstStyle>
          <a:p>
            <a:pPr marL="228600" marR="0" lvl="0" indent="-228600" algn="l" defTabSz="914400" rtl="0" eaLnBrk="1" fontAlgn="auto" latinLnBrk="0" hangingPunct="1">
              <a:lnSpc>
                <a:spcPct val="90000"/>
              </a:lnSpc>
              <a:spcBef>
                <a:spcPts val="1000"/>
              </a:spcBef>
              <a:spcAft>
                <a:spcPts val="0"/>
              </a:spcAft>
              <a:buClr>
                <a:srgbClr val="003875"/>
              </a:buClr>
              <a:buSzTx/>
              <a:buFont typeface="Arial"/>
              <a:buChar char="•"/>
              <a:tabLst/>
              <a:defRPr/>
            </a:pPr>
            <a:r>
              <a:rPr lang="en-US" dirty="0"/>
              <a:t>Click to add text</a:t>
            </a:r>
          </a:p>
        </p:txBody>
      </p:sp>
      <p:sp>
        <p:nvSpPr>
          <p:cNvPr id="19" name="Date Placeholder 3"/>
          <p:cNvSpPr txBox="1">
            <a:spLocks/>
          </p:cNvSpPr>
          <p:nvPr userDrawn="1"/>
        </p:nvSpPr>
        <p:spPr>
          <a:xfrm>
            <a:off x="5454161" y="6374263"/>
            <a:ext cx="1283678" cy="284954"/>
          </a:xfrm>
          <a:prstGeom prst="rect">
            <a:avLst/>
          </a:prstGeom>
        </p:spPr>
        <p:txBody>
          <a:bodyPr vert="horz" lIns="91440" tIns="45720" rIns="91440" bIns="45720" rtlCol="0" anchor="ctr"/>
          <a:lstStyle>
            <a:defPPr>
              <a:defRPr lang="en-US"/>
            </a:defPPr>
            <a:lvl1pPr marL="0" marR="0" indent="0" algn="l" defTabSz="914400" rtl="0" eaLnBrk="1" fontAlgn="auto" latinLnBrk="0" hangingPunct="1">
              <a:lnSpc>
                <a:spcPct val="100000"/>
              </a:lnSpc>
              <a:spcBef>
                <a:spcPts val="0"/>
              </a:spcBef>
              <a:spcAft>
                <a:spcPts val="0"/>
              </a:spcAft>
              <a:buClrTx/>
              <a:buSzTx/>
              <a:buFontTx/>
              <a:buNone/>
              <a:tabLst/>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0" i="0" dirty="0">
                <a:solidFill>
                  <a:schemeClr val="bg1">
                    <a:lumMod val="75000"/>
                  </a:schemeClr>
                </a:solidFill>
                <a:latin typeface="Arial" charset="0"/>
                <a:ea typeface="Arial" charset="0"/>
                <a:cs typeface="Arial" charset="0"/>
              </a:rPr>
              <a:t>Confidential</a:t>
            </a:r>
          </a:p>
          <a:p>
            <a:pPr algn="ctr"/>
            <a:endParaRPr lang="en-US" dirty="0"/>
          </a:p>
        </p:txBody>
      </p:sp>
      <p:sp>
        <p:nvSpPr>
          <p:cNvPr id="20" name="TextBox 19"/>
          <p:cNvSpPr txBox="1"/>
          <p:nvPr userDrawn="1"/>
        </p:nvSpPr>
        <p:spPr>
          <a:xfrm>
            <a:off x="571500" y="6290169"/>
            <a:ext cx="372218" cy="276999"/>
          </a:xfrm>
          <a:prstGeom prst="rect">
            <a:avLst/>
          </a:prstGeom>
          <a:noFill/>
        </p:spPr>
        <p:txBody>
          <a:bodyPr wrap="none" rtlCol="0">
            <a:spAutoFit/>
          </a:bodyPr>
          <a:lstStyle/>
          <a:p>
            <a:fld id="{56E4D004-F3FD-1743-8447-5FBF19481BDE}" type="slidenum">
              <a:rPr lang="en-US" sz="1200" b="0" i="0" smtClean="0">
                <a:solidFill>
                  <a:srgbClr val="AAAAAA"/>
                </a:solidFill>
                <a:latin typeface="Arial" charset="0"/>
                <a:ea typeface="Arial" charset="0"/>
                <a:cs typeface="Arial" charset="0"/>
              </a:rPr>
              <a:t>‹#›</a:t>
            </a:fld>
            <a:endParaRPr lang="en-US" sz="1200" b="0" i="0" dirty="0">
              <a:solidFill>
                <a:srgbClr val="AAAAAA"/>
              </a:solidFill>
              <a:latin typeface="Arial" charset="0"/>
              <a:ea typeface="Arial" charset="0"/>
              <a:cs typeface="Arial" charset="0"/>
            </a:endParaRPr>
          </a:p>
        </p:txBody>
      </p:sp>
    </p:spTree>
    <p:extLst>
      <p:ext uri="{BB962C8B-B14F-4D97-AF65-F5344CB8AC3E}">
        <p14:creationId xmlns:p14="http://schemas.microsoft.com/office/powerpoint/2010/main" val="23537196"/>
      </p:ext>
    </p:extLst>
  </p:cSld>
  <p:clrMapOvr>
    <a:masterClrMapping/>
  </p:clrMapOvr>
  <p:extLst>
    <p:ext uri="{DCECCB84-F9BA-43D5-87BE-67443E8EF086}">
      <p15:sldGuideLst xmlns:p15="http://schemas.microsoft.com/office/powerpoint/2012/main">
        <p15:guide id="1" orient="horz" pos="360">
          <p15:clr>
            <a:srgbClr val="FBAE40"/>
          </p15:clr>
        </p15:guide>
        <p15:guide id="2" pos="360">
          <p15:clr>
            <a:srgbClr val="FBAE40"/>
          </p15:clr>
        </p15:guide>
        <p15:guide id="3" pos="7296">
          <p15:clr>
            <a:srgbClr val="FBAE40"/>
          </p15:clr>
        </p15:guide>
        <p15:guide id="4" orient="horz" pos="3672" userDrawn="1">
          <p15:clr>
            <a:srgbClr val="FBAE40"/>
          </p15:clr>
        </p15:guide>
        <p15:guide id="5" orient="horz" pos="936">
          <p15:clr>
            <a:srgbClr val="FBAE40"/>
          </p15:clr>
        </p15:guide>
        <p15:guide id="7" pos="5856">
          <p15:clr>
            <a:srgbClr val="FBAE40"/>
          </p15:clr>
        </p15:guide>
        <p15:guide id="8" orient="horz" pos="504">
          <p15:clr>
            <a:srgbClr val="FBAE40"/>
          </p15:clr>
        </p15:guide>
        <p15:guide id="9" pos="3840">
          <p15:clr>
            <a:srgbClr val="FBAE40"/>
          </p15:clr>
        </p15:guide>
        <p15:guide id="10" pos="3552">
          <p15:clr>
            <a:srgbClr val="FBAE40"/>
          </p15:clr>
        </p15:guide>
        <p15:guide id="11" orient="horz" pos="122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HEAD, AND CONTENT 2">
    <p:spTree>
      <p:nvGrpSpPr>
        <p:cNvPr id="1" name=""/>
        <p:cNvGrpSpPr/>
        <p:nvPr/>
      </p:nvGrpSpPr>
      <p:grpSpPr>
        <a:xfrm>
          <a:off x="0" y="0"/>
          <a:ext cx="0" cy="0"/>
          <a:chOff x="0" y="0"/>
          <a:chExt cx="0" cy="0"/>
        </a:xfrm>
      </p:grpSpPr>
      <p:sp>
        <p:nvSpPr>
          <p:cNvPr id="8" name="Text Placeholder 2"/>
          <p:cNvSpPr>
            <a:spLocks noGrp="1"/>
          </p:cNvSpPr>
          <p:nvPr>
            <p:ph type="body" idx="12" hasCustomPrompt="1"/>
          </p:nvPr>
        </p:nvSpPr>
        <p:spPr>
          <a:xfrm>
            <a:off x="571500" y="880086"/>
            <a:ext cx="11066256" cy="298939"/>
          </a:xfrm>
        </p:spPr>
        <p:txBody>
          <a:bodyPr>
            <a:noAutofit/>
          </a:bodyPr>
          <a:lstStyle>
            <a:lvl1pPr marL="0" indent="0">
              <a:buNone/>
              <a:defRPr sz="2200" b="0" i="0" baseline="0">
                <a:solidFill>
                  <a:srgbClr val="AAAAAA"/>
                </a:solidFill>
                <a:latin typeface="Arial" charset="0"/>
                <a:ea typeface="Arial" charset="0"/>
                <a:cs typeface="Arial"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This is an additional subtitle</a:t>
            </a:r>
          </a:p>
        </p:txBody>
      </p:sp>
      <p:sp>
        <p:nvSpPr>
          <p:cNvPr id="10" name="Text Placeholder 2"/>
          <p:cNvSpPr>
            <a:spLocks noGrp="1"/>
          </p:cNvSpPr>
          <p:nvPr>
            <p:ph type="body" idx="13" hasCustomPrompt="1"/>
          </p:nvPr>
        </p:nvSpPr>
        <p:spPr>
          <a:xfrm>
            <a:off x="571500" y="571500"/>
            <a:ext cx="11066256" cy="298939"/>
          </a:xfrm>
        </p:spPr>
        <p:txBody>
          <a:bodyPr>
            <a:noAutofit/>
          </a:bodyPr>
          <a:lstStyle>
            <a:lvl1pPr marL="0" indent="0">
              <a:buNone/>
              <a:defRPr sz="1200" b="0" i="0" baseline="0">
                <a:solidFill>
                  <a:srgbClr val="003875"/>
                </a:solidFill>
                <a:latin typeface="Arial" charset="0"/>
                <a:ea typeface="Arial" charset="0"/>
                <a:cs typeface="Arial"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THIS IS THE TITLE OF A SLIDE</a:t>
            </a:r>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01557" y="6287895"/>
            <a:ext cx="929075" cy="260839"/>
          </a:xfrm>
          <a:prstGeom prst="rect">
            <a:avLst/>
          </a:prstGeom>
        </p:spPr>
      </p:pic>
      <p:cxnSp>
        <p:nvCxnSpPr>
          <p:cNvPr id="17" name="Straight Connector 16"/>
          <p:cNvCxnSpPr/>
          <p:nvPr userDrawn="1"/>
        </p:nvCxnSpPr>
        <p:spPr>
          <a:xfrm>
            <a:off x="571500" y="6082748"/>
            <a:ext cx="10972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idx="1" hasCustomPrompt="1"/>
          </p:nvPr>
        </p:nvSpPr>
        <p:spPr>
          <a:xfrm>
            <a:off x="571500" y="1485900"/>
            <a:ext cx="5067300" cy="4327526"/>
          </a:xfrm>
        </p:spPr>
        <p:txBody>
          <a:bodyPr>
            <a:normAutofit/>
          </a:bodyPr>
          <a:lstStyle>
            <a:lvl1pPr marL="228600" marR="0" indent="-228600" algn="l" defTabSz="914400" rtl="0" eaLnBrk="1" fontAlgn="auto" latinLnBrk="0" hangingPunct="1">
              <a:lnSpc>
                <a:spcPct val="90000"/>
              </a:lnSpc>
              <a:spcBef>
                <a:spcPts val="1000"/>
              </a:spcBef>
              <a:spcAft>
                <a:spcPts val="0"/>
              </a:spcAft>
              <a:buClr>
                <a:srgbClr val="003875"/>
              </a:buClr>
              <a:buSzTx/>
              <a:buFont typeface="Arial"/>
              <a:buChar char="•"/>
              <a:tabLst/>
              <a:defRPr sz="2200" b="0" i="0" spc="100" baseline="0">
                <a:solidFill>
                  <a:srgbClr val="444444"/>
                </a:solidFill>
                <a:latin typeface="Arial" charset="0"/>
                <a:ea typeface="Arial" charset="0"/>
                <a:cs typeface="Arial" charset="0"/>
              </a:defRPr>
            </a:lvl1pPr>
            <a:lvl2pPr>
              <a:buClr>
                <a:srgbClr val="003875"/>
              </a:buClr>
              <a:defRPr sz="2000" b="0" i="0" spc="100" baseline="0">
                <a:solidFill>
                  <a:srgbClr val="444444"/>
                </a:solidFill>
                <a:latin typeface="Arial" charset="0"/>
                <a:ea typeface="Arial" charset="0"/>
                <a:cs typeface="Arial" charset="0"/>
              </a:defRPr>
            </a:lvl2pPr>
            <a:lvl3pPr>
              <a:buClr>
                <a:srgbClr val="003875"/>
              </a:buClr>
              <a:defRPr sz="1800" b="0" i="0" spc="100" baseline="0">
                <a:solidFill>
                  <a:srgbClr val="444444"/>
                </a:solidFill>
                <a:latin typeface="Arial" charset="0"/>
                <a:ea typeface="Arial" charset="0"/>
                <a:cs typeface="Arial" charset="0"/>
              </a:defRPr>
            </a:lvl3pPr>
            <a:lvl4pPr>
              <a:buClr>
                <a:srgbClr val="003875"/>
              </a:buClr>
              <a:defRPr sz="1400" b="0" i="0" spc="100" baseline="0">
                <a:solidFill>
                  <a:srgbClr val="444444"/>
                </a:solidFill>
                <a:latin typeface="Arial" charset="0"/>
                <a:ea typeface="Arial" charset="0"/>
                <a:cs typeface="Arial" charset="0"/>
              </a:defRPr>
            </a:lvl4pPr>
            <a:lvl5pPr>
              <a:buClr>
                <a:srgbClr val="003875"/>
              </a:buClr>
              <a:defRPr sz="1200" b="0" i="0" spc="100" baseline="0">
                <a:solidFill>
                  <a:srgbClr val="444444"/>
                </a:solidFill>
                <a:latin typeface="Arial" charset="0"/>
                <a:ea typeface="Arial" charset="0"/>
                <a:cs typeface="Arial" charset="0"/>
              </a:defRPr>
            </a:lvl5pPr>
          </a:lstStyle>
          <a:p>
            <a:pPr marL="228600" marR="0" lvl="0" indent="-228600" algn="l" defTabSz="914400" rtl="0" eaLnBrk="1" fontAlgn="auto" latinLnBrk="0" hangingPunct="1">
              <a:lnSpc>
                <a:spcPct val="90000"/>
              </a:lnSpc>
              <a:spcBef>
                <a:spcPts val="1000"/>
              </a:spcBef>
              <a:spcAft>
                <a:spcPts val="0"/>
              </a:spcAft>
              <a:buClr>
                <a:srgbClr val="003875"/>
              </a:buClr>
              <a:buSzTx/>
              <a:buFont typeface="Arial"/>
              <a:buChar char="•"/>
              <a:tabLst/>
              <a:defRPr/>
            </a:pPr>
            <a:r>
              <a:rPr lang="en-US" dirty="0"/>
              <a:t>Click to add text</a:t>
            </a:r>
          </a:p>
        </p:txBody>
      </p:sp>
      <p:sp>
        <p:nvSpPr>
          <p:cNvPr id="13" name="Date Placeholder 3"/>
          <p:cNvSpPr txBox="1">
            <a:spLocks/>
          </p:cNvSpPr>
          <p:nvPr userDrawn="1"/>
        </p:nvSpPr>
        <p:spPr>
          <a:xfrm>
            <a:off x="5454161" y="6438439"/>
            <a:ext cx="1283678" cy="284954"/>
          </a:xfrm>
          <a:prstGeom prst="rect">
            <a:avLst/>
          </a:prstGeom>
        </p:spPr>
        <p:txBody>
          <a:bodyPr vert="horz" lIns="91440" tIns="45720" rIns="91440" bIns="45720" rtlCol="0" anchor="ctr"/>
          <a:lstStyle>
            <a:defPPr>
              <a:defRPr lang="en-US"/>
            </a:defPPr>
            <a:lvl1pPr marL="0" marR="0" indent="0" algn="l" defTabSz="914400" rtl="0" eaLnBrk="1" fontAlgn="auto" latinLnBrk="0" hangingPunct="1">
              <a:lnSpc>
                <a:spcPct val="100000"/>
              </a:lnSpc>
              <a:spcBef>
                <a:spcPts val="0"/>
              </a:spcBef>
              <a:spcAft>
                <a:spcPts val="0"/>
              </a:spcAft>
              <a:buClrTx/>
              <a:buSzTx/>
              <a:buFontTx/>
              <a:buNone/>
              <a:tabLst/>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0" i="0" dirty="0">
                <a:solidFill>
                  <a:schemeClr val="bg1">
                    <a:lumMod val="75000"/>
                  </a:schemeClr>
                </a:solidFill>
                <a:latin typeface="Arial" charset="0"/>
                <a:ea typeface="Arial" charset="0"/>
                <a:cs typeface="Arial" charset="0"/>
              </a:rPr>
              <a:t>Confidential</a:t>
            </a:r>
          </a:p>
          <a:p>
            <a:pPr algn="ctr"/>
            <a:endParaRPr lang="en-US" dirty="0"/>
          </a:p>
        </p:txBody>
      </p:sp>
      <p:sp>
        <p:nvSpPr>
          <p:cNvPr id="18" name="TextBox 17"/>
          <p:cNvSpPr txBox="1"/>
          <p:nvPr userDrawn="1"/>
        </p:nvSpPr>
        <p:spPr>
          <a:xfrm>
            <a:off x="571500" y="6290169"/>
            <a:ext cx="372218" cy="276999"/>
          </a:xfrm>
          <a:prstGeom prst="rect">
            <a:avLst/>
          </a:prstGeom>
          <a:noFill/>
        </p:spPr>
        <p:txBody>
          <a:bodyPr wrap="none" rtlCol="0">
            <a:spAutoFit/>
          </a:bodyPr>
          <a:lstStyle/>
          <a:p>
            <a:fld id="{56E4D004-F3FD-1743-8447-5FBF19481BDE}" type="slidenum">
              <a:rPr lang="en-US" sz="1200" b="0" i="0" smtClean="0">
                <a:solidFill>
                  <a:srgbClr val="AAAAAA"/>
                </a:solidFill>
                <a:latin typeface="Arial" charset="0"/>
                <a:ea typeface="Arial" charset="0"/>
                <a:cs typeface="Arial" charset="0"/>
              </a:rPr>
              <a:t>‹#›</a:t>
            </a:fld>
            <a:endParaRPr lang="en-US" sz="1200" b="0" i="0" dirty="0">
              <a:solidFill>
                <a:srgbClr val="AAAAAA"/>
              </a:solidFill>
              <a:latin typeface="Arial" charset="0"/>
              <a:ea typeface="Arial" charset="0"/>
              <a:cs typeface="Arial" charset="0"/>
            </a:endParaRPr>
          </a:p>
        </p:txBody>
      </p:sp>
    </p:spTree>
    <p:extLst>
      <p:ext uri="{BB962C8B-B14F-4D97-AF65-F5344CB8AC3E}">
        <p14:creationId xmlns:p14="http://schemas.microsoft.com/office/powerpoint/2010/main" val="2062220420"/>
      </p:ext>
    </p:extLst>
  </p:cSld>
  <p:clrMapOvr>
    <a:masterClrMapping/>
  </p:clrMapOvr>
  <p:extLst>
    <p:ext uri="{DCECCB84-F9BA-43D5-87BE-67443E8EF086}">
      <p15:sldGuideLst xmlns:p15="http://schemas.microsoft.com/office/powerpoint/2012/main">
        <p15:guide id="1" orient="horz" pos="360">
          <p15:clr>
            <a:srgbClr val="FBAE40"/>
          </p15:clr>
        </p15:guide>
        <p15:guide id="2" pos="360">
          <p15:clr>
            <a:srgbClr val="FBAE40"/>
          </p15:clr>
        </p15:guide>
        <p15:guide id="3" pos="7296">
          <p15:clr>
            <a:srgbClr val="FBAE40"/>
          </p15:clr>
        </p15:guide>
        <p15:guide id="4" orient="horz" pos="4056" userDrawn="1">
          <p15:clr>
            <a:srgbClr val="FBAE40"/>
          </p15:clr>
        </p15:guide>
        <p15:guide id="5" orient="horz" pos="936">
          <p15:clr>
            <a:srgbClr val="FBAE40"/>
          </p15:clr>
        </p15:guide>
        <p15:guide id="6" orient="horz" pos="1224">
          <p15:clr>
            <a:srgbClr val="FBAE40"/>
          </p15:clr>
        </p15:guide>
        <p15:guide id="7" pos="5856">
          <p15:clr>
            <a:srgbClr val="FBAE40"/>
          </p15:clr>
        </p15:guide>
        <p15:guide id="8" orient="horz" pos="504">
          <p15:clr>
            <a:srgbClr val="FBAE40"/>
          </p15:clr>
        </p15:guide>
        <p15:guide id="9" pos="3840">
          <p15:clr>
            <a:srgbClr val="FBAE40"/>
          </p15:clr>
        </p15:guide>
        <p15:guide id="10" pos="355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TWO COLUMN WITH TITL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01557" y="6287895"/>
            <a:ext cx="929075" cy="260839"/>
          </a:xfrm>
          <a:prstGeom prst="rect">
            <a:avLst/>
          </a:prstGeom>
        </p:spPr>
      </p:pic>
      <p:cxnSp>
        <p:nvCxnSpPr>
          <p:cNvPr id="18" name="Straight Connector 17"/>
          <p:cNvCxnSpPr/>
          <p:nvPr userDrawn="1"/>
        </p:nvCxnSpPr>
        <p:spPr>
          <a:xfrm>
            <a:off x="571500" y="6082748"/>
            <a:ext cx="10972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18"/>
          <p:cNvSpPr>
            <a:spLocks noGrp="1"/>
          </p:cNvSpPr>
          <p:nvPr>
            <p:ph type="body" sz="quarter" idx="11" hasCustomPrompt="1"/>
          </p:nvPr>
        </p:nvSpPr>
        <p:spPr>
          <a:xfrm>
            <a:off x="571500" y="571500"/>
            <a:ext cx="10591800" cy="750404"/>
          </a:xfrm>
        </p:spPr>
        <p:txBody>
          <a:bodyPr>
            <a:normAutofit/>
          </a:bodyPr>
          <a:lstStyle>
            <a:lvl1pPr marL="0" indent="0">
              <a:buNone/>
              <a:defRPr sz="3200" b="0" i="0">
                <a:solidFill>
                  <a:srgbClr val="003875"/>
                </a:solidFill>
                <a:latin typeface="Arial" charset="0"/>
                <a:ea typeface="Arial" charset="0"/>
                <a:cs typeface="Arial" charset="0"/>
              </a:defRPr>
            </a:lvl1pPr>
          </a:lstStyle>
          <a:p>
            <a:r>
              <a:rPr lang="en-US" dirty="0"/>
              <a:t>THIS IS THE TITLE OF THE SLIDE</a:t>
            </a:r>
          </a:p>
        </p:txBody>
      </p:sp>
      <p:sp>
        <p:nvSpPr>
          <p:cNvPr id="13" name="Content Placeholder 2"/>
          <p:cNvSpPr>
            <a:spLocks noGrp="1"/>
          </p:cNvSpPr>
          <p:nvPr>
            <p:ph idx="1" hasCustomPrompt="1"/>
          </p:nvPr>
        </p:nvSpPr>
        <p:spPr>
          <a:xfrm>
            <a:off x="571500" y="1485900"/>
            <a:ext cx="5067300" cy="4327526"/>
          </a:xfrm>
        </p:spPr>
        <p:txBody>
          <a:bodyPr>
            <a:normAutofit/>
          </a:bodyPr>
          <a:lstStyle>
            <a:lvl1pPr marL="228600" marR="0" indent="-228600" algn="l" defTabSz="914400" rtl="0" eaLnBrk="1" fontAlgn="auto" latinLnBrk="0" hangingPunct="1">
              <a:lnSpc>
                <a:spcPct val="90000"/>
              </a:lnSpc>
              <a:spcBef>
                <a:spcPts val="1000"/>
              </a:spcBef>
              <a:spcAft>
                <a:spcPts val="0"/>
              </a:spcAft>
              <a:buClr>
                <a:srgbClr val="003875"/>
              </a:buClr>
              <a:buSzTx/>
              <a:buFont typeface="Arial"/>
              <a:buChar char="•"/>
              <a:tabLst/>
              <a:defRPr sz="2200" b="0" i="0" spc="100" baseline="0">
                <a:solidFill>
                  <a:srgbClr val="444444"/>
                </a:solidFill>
                <a:latin typeface="Arial" charset="0"/>
                <a:ea typeface="Arial" charset="0"/>
                <a:cs typeface="Arial" charset="0"/>
              </a:defRPr>
            </a:lvl1pPr>
            <a:lvl2pPr>
              <a:buClr>
                <a:srgbClr val="003875"/>
              </a:buClr>
              <a:defRPr sz="2000" b="0" i="0" spc="100" baseline="0">
                <a:solidFill>
                  <a:srgbClr val="444444"/>
                </a:solidFill>
                <a:latin typeface="Arial" charset="0"/>
                <a:ea typeface="Arial" charset="0"/>
                <a:cs typeface="Arial" charset="0"/>
              </a:defRPr>
            </a:lvl2pPr>
            <a:lvl3pPr>
              <a:buClr>
                <a:srgbClr val="003875"/>
              </a:buClr>
              <a:defRPr sz="1800" b="0" i="0" spc="100" baseline="0">
                <a:solidFill>
                  <a:srgbClr val="444444"/>
                </a:solidFill>
                <a:latin typeface="Arial" charset="0"/>
                <a:ea typeface="Arial" charset="0"/>
                <a:cs typeface="Arial" charset="0"/>
              </a:defRPr>
            </a:lvl3pPr>
            <a:lvl4pPr>
              <a:buClr>
                <a:srgbClr val="003875"/>
              </a:buClr>
              <a:defRPr sz="1400" b="0" i="0" spc="100" baseline="0">
                <a:solidFill>
                  <a:srgbClr val="444444"/>
                </a:solidFill>
                <a:latin typeface="Arial" charset="0"/>
                <a:ea typeface="Arial" charset="0"/>
                <a:cs typeface="Arial" charset="0"/>
              </a:defRPr>
            </a:lvl4pPr>
            <a:lvl5pPr>
              <a:buClr>
                <a:srgbClr val="003875"/>
              </a:buClr>
              <a:defRPr sz="1200" b="0" i="0" spc="100" baseline="0">
                <a:solidFill>
                  <a:srgbClr val="444444"/>
                </a:solidFill>
                <a:latin typeface="Arial" charset="0"/>
                <a:ea typeface="Arial" charset="0"/>
                <a:cs typeface="Arial" charset="0"/>
              </a:defRPr>
            </a:lvl5pPr>
          </a:lstStyle>
          <a:p>
            <a:pPr marL="228600" marR="0" lvl="0" indent="-228600" algn="l" defTabSz="914400" rtl="0" eaLnBrk="1" fontAlgn="auto" latinLnBrk="0" hangingPunct="1">
              <a:lnSpc>
                <a:spcPct val="90000"/>
              </a:lnSpc>
              <a:spcBef>
                <a:spcPts val="1000"/>
              </a:spcBef>
              <a:spcAft>
                <a:spcPts val="0"/>
              </a:spcAft>
              <a:buClr>
                <a:srgbClr val="003875"/>
              </a:buClr>
              <a:buSzTx/>
              <a:buFont typeface="Arial"/>
              <a:buChar char="•"/>
              <a:tabLst/>
              <a:defRPr/>
            </a:pPr>
            <a:r>
              <a:rPr lang="en-US" dirty="0"/>
              <a:t>Click to add text</a:t>
            </a:r>
          </a:p>
        </p:txBody>
      </p:sp>
      <p:sp>
        <p:nvSpPr>
          <p:cNvPr id="14" name="Content Placeholder 2"/>
          <p:cNvSpPr>
            <a:spLocks noGrp="1"/>
          </p:cNvSpPr>
          <p:nvPr>
            <p:ph idx="12" hasCustomPrompt="1"/>
          </p:nvPr>
        </p:nvSpPr>
        <p:spPr>
          <a:xfrm>
            <a:off x="6096000" y="1485900"/>
            <a:ext cx="5067300" cy="4327526"/>
          </a:xfrm>
        </p:spPr>
        <p:txBody>
          <a:bodyPr>
            <a:normAutofit/>
          </a:bodyPr>
          <a:lstStyle>
            <a:lvl1pPr marL="228600" marR="0" indent="-228600" algn="l" defTabSz="914400" rtl="0" eaLnBrk="1" fontAlgn="auto" latinLnBrk="0" hangingPunct="1">
              <a:lnSpc>
                <a:spcPct val="90000"/>
              </a:lnSpc>
              <a:spcBef>
                <a:spcPts val="1000"/>
              </a:spcBef>
              <a:spcAft>
                <a:spcPts val="0"/>
              </a:spcAft>
              <a:buClr>
                <a:srgbClr val="003875"/>
              </a:buClr>
              <a:buSzTx/>
              <a:buFont typeface="Arial"/>
              <a:buChar char="•"/>
              <a:tabLst/>
              <a:defRPr sz="2200" b="0" i="0" spc="100" baseline="0">
                <a:solidFill>
                  <a:srgbClr val="444444"/>
                </a:solidFill>
                <a:latin typeface="Arial" charset="0"/>
                <a:ea typeface="Arial" charset="0"/>
                <a:cs typeface="Arial" charset="0"/>
              </a:defRPr>
            </a:lvl1pPr>
            <a:lvl2pPr>
              <a:buClr>
                <a:srgbClr val="003875"/>
              </a:buClr>
              <a:defRPr sz="2000" b="0" i="0" spc="100" baseline="0">
                <a:solidFill>
                  <a:srgbClr val="444444"/>
                </a:solidFill>
                <a:latin typeface="Arial" charset="0"/>
                <a:ea typeface="Arial" charset="0"/>
                <a:cs typeface="Arial" charset="0"/>
              </a:defRPr>
            </a:lvl2pPr>
            <a:lvl3pPr>
              <a:buClr>
                <a:srgbClr val="003875"/>
              </a:buClr>
              <a:defRPr sz="1800" b="0" i="0" spc="100" baseline="0">
                <a:solidFill>
                  <a:srgbClr val="444444"/>
                </a:solidFill>
                <a:latin typeface="Arial" charset="0"/>
                <a:ea typeface="Arial" charset="0"/>
                <a:cs typeface="Arial" charset="0"/>
              </a:defRPr>
            </a:lvl3pPr>
            <a:lvl4pPr>
              <a:buClr>
                <a:srgbClr val="003875"/>
              </a:buClr>
              <a:defRPr sz="1400" b="0" i="0" spc="100" baseline="0">
                <a:solidFill>
                  <a:srgbClr val="444444"/>
                </a:solidFill>
                <a:latin typeface="Arial" charset="0"/>
                <a:ea typeface="Arial" charset="0"/>
                <a:cs typeface="Arial" charset="0"/>
              </a:defRPr>
            </a:lvl4pPr>
            <a:lvl5pPr>
              <a:buClr>
                <a:srgbClr val="003875"/>
              </a:buClr>
              <a:defRPr sz="1200" b="0" i="0" spc="100" baseline="0">
                <a:solidFill>
                  <a:srgbClr val="444444"/>
                </a:solidFill>
                <a:latin typeface="Arial" charset="0"/>
                <a:ea typeface="Arial" charset="0"/>
                <a:cs typeface="Arial" charset="0"/>
              </a:defRPr>
            </a:lvl5pPr>
          </a:lstStyle>
          <a:p>
            <a:pPr marL="228600" marR="0" lvl="0" indent="-228600" algn="l" defTabSz="914400" rtl="0" eaLnBrk="1" fontAlgn="auto" latinLnBrk="0" hangingPunct="1">
              <a:lnSpc>
                <a:spcPct val="90000"/>
              </a:lnSpc>
              <a:spcBef>
                <a:spcPts val="1000"/>
              </a:spcBef>
              <a:spcAft>
                <a:spcPts val="0"/>
              </a:spcAft>
              <a:buClr>
                <a:srgbClr val="003875"/>
              </a:buClr>
              <a:buSzTx/>
              <a:buFont typeface="Arial"/>
              <a:buChar char="•"/>
              <a:tabLst/>
              <a:defRPr/>
            </a:pPr>
            <a:r>
              <a:rPr lang="en-US" dirty="0"/>
              <a:t>Click to add text</a:t>
            </a:r>
          </a:p>
        </p:txBody>
      </p:sp>
      <p:sp>
        <p:nvSpPr>
          <p:cNvPr id="15" name="Date Placeholder 3"/>
          <p:cNvSpPr txBox="1">
            <a:spLocks/>
          </p:cNvSpPr>
          <p:nvPr userDrawn="1"/>
        </p:nvSpPr>
        <p:spPr>
          <a:xfrm>
            <a:off x="5454161" y="6374263"/>
            <a:ext cx="1283678" cy="284954"/>
          </a:xfrm>
          <a:prstGeom prst="rect">
            <a:avLst/>
          </a:prstGeom>
        </p:spPr>
        <p:txBody>
          <a:bodyPr vert="horz" lIns="91440" tIns="45720" rIns="91440" bIns="45720" rtlCol="0" anchor="ctr"/>
          <a:lstStyle>
            <a:defPPr>
              <a:defRPr lang="en-US"/>
            </a:defPPr>
            <a:lvl1pPr marL="0" marR="0" indent="0" algn="l" defTabSz="914400" rtl="0" eaLnBrk="1" fontAlgn="auto" latinLnBrk="0" hangingPunct="1">
              <a:lnSpc>
                <a:spcPct val="100000"/>
              </a:lnSpc>
              <a:spcBef>
                <a:spcPts val="0"/>
              </a:spcBef>
              <a:spcAft>
                <a:spcPts val="0"/>
              </a:spcAft>
              <a:buClrTx/>
              <a:buSzTx/>
              <a:buFontTx/>
              <a:buNone/>
              <a:tabLst/>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0" i="0" dirty="0">
                <a:solidFill>
                  <a:schemeClr val="bg1">
                    <a:lumMod val="75000"/>
                  </a:schemeClr>
                </a:solidFill>
                <a:latin typeface="Arial" charset="0"/>
                <a:ea typeface="Arial" charset="0"/>
                <a:cs typeface="Arial" charset="0"/>
              </a:rPr>
              <a:t>Confidential</a:t>
            </a:r>
          </a:p>
          <a:p>
            <a:pPr algn="ctr"/>
            <a:endParaRPr lang="en-US" dirty="0"/>
          </a:p>
        </p:txBody>
      </p:sp>
      <p:sp>
        <p:nvSpPr>
          <p:cNvPr id="19" name="TextBox 18"/>
          <p:cNvSpPr txBox="1"/>
          <p:nvPr userDrawn="1"/>
        </p:nvSpPr>
        <p:spPr>
          <a:xfrm>
            <a:off x="571500" y="6290169"/>
            <a:ext cx="372218" cy="276999"/>
          </a:xfrm>
          <a:prstGeom prst="rect">
            <a:avLst/>
          </a:prstGeom>
          <a:noFill/>
        </p:spPr>
        <p:txBody>
          <a:bodyPr wrap="none" rtlCol="0">
            <a:spAutoFit/>
          </a:bodyPr>
          <a:lstStyle/>
          <a:p>
            <a:fld id="{56E4D004-F3FD-1743-8447-5FBF19481BDE}" type="slidenum">
              <a:rPr lang="en-US" sz="1200" b="0" i="0" smtClean="0">
                <a:solidFill>
                  <a:srgbClr val="AAAAAA"/>
                </a:solidFill>
                <a:latin typeface="Arial" charset="0"/>
                <a:ea typeface="Arial" charset="0"/>
                <a:cs typeface="Arial" charset="0"/>
              </a:rPr>
              <a:t>‹#›</a:t>
            </a:fld>
            <a:endParaRPr lang="en-US" sz="1200" b="0" i="0" dirty="0">
              <a:solidFill>
                <a:srgbClr val="AAAAAA"/>
              </a:solidFill>
              <a:latin typeface="Arial" charset="0"/>
              <a:ea typeface="Arial" charset="0"/>
              <a:cs typeface="Arial" charset="0"/>
            </a:endParaRPr>
          </a:p>
        </p:txBody>
      </p:sp>
    </p:spTree>
    <p:extLst>
      <p:ext uri="{BB962C8B-B14F-4D97-AF65-F5344CB8AC3E}">
        <p14:creationId xmlns:p14="http://schemas.microsoft.com/office/powerpoint/2010/main" val="1406876212"/>
      </p:ext>
    </p:extLst>
  </p:cSld>
  <p:clrMapOvr>
    <a:masterClrMapping/>
  </p:clrMapOvr>
  <p:extLst>
    <p:ext uri="{DCECCB84-F9BA-43D5-87BE-67443E8EF086}">
      <p15:sldGuideLst xmlns:p15="http://schemas.microsoft.com/office/powerpoint/2012/main">
        <p15:guide id="1" orient="horz" pos="360">
          <p15:clr>
            <a:srgbClr val="FBAE40"/>
          </p15:clr>
        </p15:guide>
        <p15:guide id="2" pos="360">
          <p15:clr>
            <a:srgbClr val="FBAE40"/>
          </p15:clr>
        </p15:guide>
        <p15:guide id="3" pos="7296">
          <p15:clr>
            <a:srgbClr val="FBAE40"/>
          </p15:clr>
        </p15:guide>
        <p15:guide id="4" orient="horz" pos="3960">
          <p15:clr>
            <a:srgbClr val="FBAE40"/>
          </p15:clr>
        </p15:guide>
        <p15:guide id="5" orient="horz" pos="936">
          <p15:clr>
            <a:srgbClr val="FBAE40"/>
          </p15:clr>
        </p15:guide>
        <p15:guide id="6" orient="horz" pos="1224">
          <p15:clr>
            <a:srgbClr val="FBAE40"/>
          </p15:clr>
        </p15:guide>
        <p15:guide id="7" pos="5856">
          <p15:clr>
            <a:srgbClr val="FBAE40"/>
          </p15:clr>
        </p15:guide>
        <p15:guide id="8" orient="horz" pos="504">
          <p15:clr>
            <a:srgbClr val="FBAE40"/>
          </p15:clr>
        </p15:guide>
        <p15:guide id="9" pos="3840">
          <p15:clr>
            <a:srgbClr val="FBAE40"/>
          </p15:clr>
        </p15:guide>
        <p15:guide id="10" pos="355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LEFT MARGIN WITH SUBHEAD">
    <p:spTree>
      <p:nvGrpSpPr>
        <p:cNvPr id="1" name=""/>
        <p:cNvGrpSpPr/>
        <p:nvPr/>
      </p:nvGrpSpPr>
      <p:grpSpPr>
        <a:xfrm>
          <a:off x="0" y="0"/>
          <a:ext cx="0" cy="0"/>
          <a:chOff x="0" y="0"/>
          <a:chExt cx="0" cy="0"/>
        </a:xfrm>
      </p:grpSpPr>
      <p:sp>
        <p:nvSpPr>
          <p:cNvPr id="13" name="Text Placeholder 2"/>
          <p:cNvSpPr>
            <a:spLocks noGrp="1"/>
          </p:cNvSpPr>
          <p:nvPr>
            <p:ph type="body" idx="12" hasCustomPrompt="1"/>
          </p:nvPr>
        </p:nvSpPr>
        <p:spPr>
          <a:xfrm>
            <a:off x="571500" y="1109540"/>
            <a:ext cx="10972800" cy="298939"/>
          </a:xfrm>
        </p:spPr>
        <p:txBody>
          <a:bodyPr>
            <a:noAutofit/>
          </a:bodyPr>
          <a:lstStyle>
            <a:lvl1pPr marL="0" indent="0">
              <a:buNone/>
              <a:defRPr sz="2200" b="0" i="0" baseline="0">
                <a:solidFill>
                  <a:srgbClr val="AAAAAA"/>
                </a:solidFill>
                <a:latin typeface="Arial" charset="0"/>
                <a:ea typeface="Arial" charset="0"/>
                <a:cs typeface="Arial"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This is an additional subtitle</a:t>
            </a:r>
          </a:p>
        </p:txBody>
      </p:sp>
      <p:sp>
        <p:nvSpPr>
          <p:cNvPr id="10" name="Text Placeholder 18"/>
          <p:cNvSpPr>
            <a:spLocks noGrp="1"/>
          </p:cNvSpPr>
          <p:nvPr>
            <p:ph type="body" sz="quarter" idx="11" hasCustomPrompt="1"/>
          </p:nvPr>
        </p:nvSpPr>
        <p:spPr>
          <a:xfrm>
            <a:off x="571500" y="571500"/>
            <a:ext cx="10972800" cy="750404"/>
          </a:xfrm>
        </p:spPr>
        <p:txBody>
          <a:bodyPr>
            <a:normAutofit/>
          </a:bodyPr>
          <a:lstStyle>
            <a:lvl1pPr marL="0" indent="0">
              <a:buNone/>
              <a:defRPr sz="3200" b="0" i="0">
                <a:solidFill>
                  <a:srgbClr val="003875"/>
                </a:solidFill>
                <a:latin typeface="Arial" charset="0"/>
                <a:ea typeface="Arial" charset="0"/>
                <a:cs typeface="Arial" charset="0"/>
              </a:defRPr>
            </a:lvl1pPr>
          </a:lstStyle>
          <a:p>
            <a:r>
              <a:rPr lang="en-US" dirty="0"/>
              <a:t>THIS IS THE TITLE OF THE SLIDE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01557" y="6287895"/>
            <a:ext cx="929075" cy="260839"/>
          </a:xfrm>
          <a:prstGeom prst="rect">
            <a:avLst/>
          </a:prstGeom>
        </p:spPr>
      </p:pic>
      <p:cxnSp>
        <p:nvCxnSpPr>
          <p:cNvPr id="16" name="Straight Connector 15"/>
          <p:cNvCxnSpPr/>
          <p:nvPr userDrawn="1"/>
        </p:nvCxnSpPr>
        <p:spPr>
          <a:xfrm>
            <a:off x="571500" y="6082748"/>
            <a:ext cx="10972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p:cNvSpPr>
            <a:spLocks noGrp="1"/>
          </p:cNvSpPr>
          <p:nvPr>
            <p:ph idx="1" hasCustomPrompt="1"/>
          </p:nvPr>
        </p:nvSpPr>
        <p:spPr>
          <a:xfrm>
            <a:off x="571500" y="1943100"/>
            <a:ext cx="5067300" cy="3848134"/>
          </a:xfrm>
        </p:spPr>
        <p:txBody>
          <a:bodyPr>
            <a:normAutofit/>
          </a:bodyPr>
          <a:lstStyle>
            <a:lvl1pPr marL="228600" marR="0" indent="-228600" algn="l" defTabSz="914400" rtl="0" eaLnBrk="1" fontAlgn="auto" latinLnBrk="0" hangingPunct="1">
              <a:lnSpc>
                <a:spcPct val="90000"/>
              </a:lnSpc>
              <a:spcBef>
                <a:spcPts val="1000"/>
              </a:spcBef>
              <a:spcAft>
                <a:spcPts val="0"/>
              </a:spcAft>
              <a:buClr>
                <a:srgbClr val="003875"/>
              </a:buClr>
              <a:buSzTx/>
              <a:buFont typeface="Arial"/>
              <a:buChar char="•"/>
              <a:tabLst/>
              <a:defRPr sz="2200" b="0" i="0" spc="100" baseline="0">
                <a:solidFill>
                  <a:srgbClr val="444444"/>
                </a:solidFill>
                <a:latin typeface="Arial" charset="0"/>
                <a:ea typeface="Arial" charset="0"/>
                <a:cs typeface="Arial" charset="0"/>
              </a:defRPr>
            </a:lvl1pPr>
            <a:lvl2pPr>
              <a:buClr>
                <a:srgbClr val="003875"/>
              </a:buClr>
              <a:defRPr sz="2000" b="0" i="0" spc="100" baseline="0">
                <a:solidFill>
                  <a:srgbClr val="444444"/>
                </a:solidFill>
                <a:latin typeface="Arial" charset="0"/>
                <a:ea typeface="Arial" charset="0"/>
                <a:cs typeface="Arial" charset="0"/>
              </a:defRPr>
            </a:lvl2pPr>
            <a:lvl3pPr>
              <a:buClr>
                <a:srgbClr val="003875"/>
              </a:buClr>
              <a:defRPr sz="1800" b="0" i="0" spc="100" baseline="0">
                <a:solidFill>
                  <a:srgbClr val="444444"/>
                </a:solidFill>
                <a:latin typeface="Arial" charset="0"/>
                <a:ea typeface="Arial" charset="0"/>
                <a:cs typeface="Arial" charset="0"/>
              </a:defRPr>
            </a:lvl3pPr>
            <a:lvl4pPr>
              <a:buClr>
                <a:srgbClr val="003875"/>
              </a:buClr>
              <a:defRPr sz="1400" b="0" i="0" spc="100" baseline="0">
                <a:solidFill>
                  <a:srgbClr val="444444"/>
                </a:solidFill>
                <a:latin typeface="Arial" charset="0"/>
                <a:ea typeface="Arial" charset="0"/>
                <a:cs typeface="Arial" charset="0"/>
              </a:defRPr>
            </a:lvl4pPr>
            <a:lvl5pPr>
              <a:buClr>
                <a:srgbClr val="003875"/>
              </a:buClr>
              <a:defRPr sz="1200" b="0" i="0" spc="100" baseline="0">
                <a:solidFill>
                  <a:srgbClr val="444444"/>
                </a:solidFill>
                <a:latin typeface="Arial" charset="0"/>
                <a:ea typeface="Arial" charset="0"/>
                <a:cs typeface="Arial" charset="0"/>
              </a:defRPr>
            </a:lvl5pPr>
          </a:lstStyle>
          <a:p>
            <a:pPr marL="228600" marR="0" lvl="0" indent="-228600" algn="l" defTabSz="914400" rtl="0" eaLnBrk="1" fontAlgn="auto" latinLnBrk="0" hangingPunct="1">
              <a:lnSpc>
                <a:spcPct val="90000"/>
              </a:lnSpc>
              <a:spcBef>
                <a:spcPts val="1000"/>
              </a:spcBef>
              <a:spcAft>
                <a:spcPts val="0"/>
              </a:spcAft>
              <a:buClr>
                <a:srgbClr val="003875"/>
              </a:buClr>
              <a:buSzTx/>
              <a:buFont typeface="Arial"/>
              <a:buChar char="•"/>
              <a:tabLst/>
              <a:defRPr/>
            </a:pPr>
            <a:r>
              <a:rPr lang="en-US" dirty="0"/>
              <a:t>Click to add text</a:t>
            </a:r>
          </a:p>
        </p:txBody>
      </p:sp>
      <p:sp>
        <p:nvSpPr>
          <p:cNvPr id="12" name="Date Placeholder 3"/>
          <p:cNvSpPr txBox="1">
            <a:spLocks/>
          </p:cNvSpPr>
          <p:nvPr userDrawn="1"/>
        </p:nvSpPr>
        <p:spPr>
          <a:xfrm>
            <a:off x="5454161" y="6374263"/>
            <a:ext cx="1283678" cy="284954"/>
          </a:xfrm>
          <a:prstGeom prst="rect">
            <a:avLst/>
          </a:prstGeom>
        </p:spPr>
        <p:txBody>
          <a:bodyPr vert="horz" lIns="91440" tIns="45720" rIns="91440" bIns="45720" rtlCol="0" anchor="ctr"/>
          <a:lstStyle>
            <a:defPPr>
              <a:defRPr lang="en-US"/>
            </a:defPPr>
            <a:lvl1pPr marL="0" marR="0" indent="0" algn="l" defTabSz="914400" rtl="0" eaLnBrk="1" fontAlgn="auto" latinLnBrk="0" hangingPunct="1">
              <a:lnSpc>
                <a:spcPct val="100000"/>
              </a:lnSpc>
              <a:spcBef>
                <a:spcPts val="0"/>
              </a:spcBef>
              <a:spcAft>
                <a:spcPts val="0"/>
              </a:spcAft>
              <a:buClrTx/>
              <a:buSzTx/>
              <a:buFontTx/>
              <a:buNone/>
              <a:tabLst/>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0" i="0" dirty="0">
                <a:solidFill>
                  <a:schemeClr val="bg1">
                    <a:lumMod val="75000"/>
                  </a:schemeClr>
                </a:solidFill>
                <a:latin typeface="Arial" charset="0"/>
                <a:ea typeface="Arial" charset="0"/>
                <a:cs typeface="Arial" charset="0"/>
              </a:rPr>
              <a:t>Confidential</a:t>
            </a:r>
          </a:p>
          <a:p>
            <a:pPr algn="ctr"/>
            <a:endParaRPr lang="en-US" dirty="0"/>
          </a:p>
        </p:txBody>
      </p:sp>
      <p:sp>
        <p:nvSpPr>
          <p:cNvPr id="17" name="TextBox 16"/>
          <p:cNvSpPr txBox="1"/>
          <p:nvPr userDrawn="1"/>
        </p:nvSpPr>
        <p:spPr>
          <a:xfrm>
            <a:off x="571500" y="6290169"/>
            <a:ext cx="372218" cy="276999"/>
          </a:xfrm>
          <a:prstGeom prst="rect">
            <a:avLst/>
          </a:prstGeom>
          <a:noFill/>
        </p:spPr>
        <p:txBody>
          <a:bodyPr wrap="none" rtlCol="0">
            <a:spAutoFit/>
          </a:bodyPr>
          <a:lstStyle/>
          <a:p>
            <a:fld id="{56E4D004-F3FD-1743-8447-5FBF19481BDE}" type="slidenum">
              <a:rPr lang="en-US" sz="1200" b="0" i="0" smtClean="0">
                <a:solidFill>
                  <a:srgbClr val="AAAAAA"/>
                </a:solidFill>
                <a:latin typeface="Arial" charset="0"/>
                <a:ea typeface="Arial" charset="0"/>
                <a:cs typeface="Arial" charset="0"/>
              </a:rPr>
              <a:t>‹#›</a:t>
            </a:fld>
            <a:endParaRPr lang="en-US" sz="1200" b="0" i="0" dirty="0">
              <a:solidFill>
                <a:srgbClr val="AAAAAA"/>
              </a:solidFill>
              <a:latin typeface="Arial" charset="0"/>
              <a:ea typeface="Arial" charset="0"/>
              <a:cs typeface="Arial" charset="0"/>
            </a:endParaRPr>
          </a:p>
        </p:txBody>
      </p:sp>
    </p:spTree>
    <p:extLst>
      <p:ext uri="{BB962C8B-B14F-4D97-AF65-F5344CB8AC3E}">
        <p14:creationId xmlns:p14="http://schemas.microsoft.com/office/powerpoint/2010/main" val="1138526708"/>
      </p:ext>
    </p:extLst>
  </p:cSld>
  <p:clrMapOvr>
    <a:masterClrMapping/>
  </p:clrMapOvr>
  <p:extLst>
    <p:ext uri="{DCECCB84-F9BA-43D5-87BE-67443E8EF086}">
      <p15:sldGuideLst xmlns:p15="http://schemas.microsoft.com/office/powerpoint/2012/main">
        <p15:guide id="1" orient="horz" pos="360">
          <p15:clr>
            <a:srgbClr val="FBAE40"/>
          </p15:clr>
        </p15:guide>
        <p15:guide id="2" pos="360">
          <p15:clr>
            <a:srgbClr val="FBAE40"/>
          </p15:clr>
        </p15:guide>
        <p15:guide id="3" pos="7296">
          <p15:clr>
            <a:srgbClr val="FBAE40"/>
          </p15:clr>
        </p15:guide>
        <p15:guide id="4" orient="horz" pos="3648" userDrawn="1">
          <p15:clr>
            <a:srgbClr val="FBAE40"/>
          </p15:clr>
        </p15:guide>
        <p15:guide id="5" orient="horz" pos="936">
          <p15:clr>
            <a:srgbClr val="FBAE40"/>
          </p15:clr>
        </p15:guide>
        <p15:guide id="6" orient="horz" pos="1224">
          <p15:clr>
            <a:srgbClr val="FBAE40"/>
          </p15:clr>
        </p15:guide>
        <p15:guide id="7" pos="5856">
          <p15:clr>
            <a:srgbClr val="FBAE40"/>
          </p15:clr>
        </p15:guide>
        <p15:guide id="8" orient="horz" pos="504">
          <p15:clr>
            <a:srgbClr val="FBAE40"/>
          </p15:clr>
        </p15:guide>
        <p15:guide id="9" pos="3840">
          <p15:clr>
            <a:srgbClr val="FBAE40"/>
          </p15:clr>
        </p15:guide>
        <p15:guide id="10" pos="355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LEFT MARGIN WITH PICTURE">
    <p:spTree>
      <p:nvGrpSpPr>
        <p:cNvPr id="1" name=""/>
        <p:cNvGrpSpPr/>
        <p:nvPr/>
      </p:nvGrpSpPr>
      <p:grpSpPr>
        <a:xfrm>
          <a:off x="0" y="0"/>
          <a:ext cx="0" cy="0"/>
          <a:chOff x="0" y="0"/>
          <a:chExt cx="0" cy="0"/>
        </a:xfrm>
      </p:grpSpPr>
      <p:sp>
        <p:nvSpPr>
          <p:cNvPr id="9" name="Rectangle 8"/>
          <p:cNvSpPr/>
          <p:nvPr userDrawn="1"/>
        </p:nvSpPr>
        <p:spPr>
          <a:xfrm>
            <a:off x="6576647" y="1490296"/>
            <a:ext cx="4323130" cy="43231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Add</a:t>
            </a:r>
            <a:r>
              <a:rPr lang="en-US" baseline="0" dirty="0">
                <a:solidFill>
                  <a:schemeClr val="tx1"/>
                </a:solidFill>
              </a:rPr>
              <a:t> Image Here</a:t>
            </a:r>
            <a:endParaRPr lang="en-US" dirty="0">
              <a:solidFill>
                <a:schemeClr val="tx1"/>
              </a:solidFill>
            </a:endParaRPr>
          </a:p>
        </p:txBody>
      </p:sp>
      <p:sp>
        <p:nvSpPr>
          <p:cNvPr id="15" name="Text Placeholder 2"/>
          <p:cNvSpPr>
            <a:spLocks noGrp="1"/>
          </p:cNvSpPr>
          <p:nvPr>
            <p:ph type="body" idx="12" hasCustomPrompt="1"/>
          </p:nvPr>
        </p:nvSpPr>
        <p:spPr>
          <a:xfrm>
            <a:off x="571500" y="571500"/>
            <a:ext cx="10972800" cy="298939"/>
          </a:xfrm>
        </p:spPr>
        <p:txBody>
          <a:bodyPr>
            <a:noAutofit/>
          </a:bodyPr>
          <a:lstStyle>
            <a:lvl1pPr marL="0" indent="0">
              <a:buNone/>
              <a:defRPr sz="2200" b="0" i="0" baseline="0">
                <a:solidFill>
                  <a:srgbClr val="AAAAAA"/>
                </a:solidFill>
                <a:latin typeface="Arial" charset="0"/>
                <a:ea typeface="Arial" charset="0"/>
                <a:cs typeface="Arial"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This is an additional subtitle only slide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01557" y="6287895"/>
            <a:ext cx="929075" cy="260839"/>
          </a:xfrm>
          <a:prstGeom prst="rect">
            <a:avLst/>
          </a:prstGeom>
        </p:spPr>
      </p:pic>
      <p:cxnSp>
        <p:nvCxnSpPr>
          <p:cNvPr id="17" name="Straight Connector 16"/>
          <p:cNvCxnSpPr/>
          <p:nvPr userDrawn="1"/>
        </p:nvCxnSpPr>
        <p:spPr>
          <a:xfrm>
            <a:off x="571500" y="6082748"/>
            <a:ext cx="10972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p:cNvSpPr>
            <a:spLocks noGrp="1"/>
          </p:cNvSpPr>
          <p:nvPr>
            <p:ph idx="1" hasCustomPrompt="1"/>
          </p:nvPr>
        </p:nvSpPr>
        <p:spPr>
          <a:xfrm>
            <a:off x="571500" y="1485900"/>
            <a:ext cx="5067300" cy="4327526"/>
          </a:xfrm>
        </p:spPr>
        <p:txBody>
          <a:bodyPr>
            <a:normAutofit/>
          </a:bodyPr>
          <a:lstStyle>
            <a:lvl1pPr marL="228600" marR="0" indent="-228600" algn="l" defTabSz="914400" rtl="0" eaLnBrk="1" fontAlgn="auto" latinLnBrk="0" hangingPunct="1">
              <a:lnSpc>
                <a:spcPct val="90000"/>
              </a:lnSpc>
              <a:spcBef>
                <a:spcPts val="1000"/>
              </a:spcBef>
              <a:spcAft>
                <a:spcPts val="0"/>
              </a:spcAft>
              <a:buClr>
                <a:srgbClr val="003875"/>
              </a:buClr>
              <a:buSzTx/>
              <a:buFont typeface="Arial"/>
              <a:buChar char="•"/>
              <a:tabLst/>
              <a:defRPr sz="2200" b="0" i="0" spc="100" baseline="0">
                <a:solidFill>
                  <a:srgbClr val="444444"/>
                </a:solidFill>
                <a:latin typeface="Arial" charset="0"/>
                <a:ea typeface="Arial" charset="0"/>
                <a:cs typeface="Arial" charset="0"/>
              </a:defRPr>
            </a:lvl1pPr>
            <a:lvl2pPr>
              <a:buClr>
                <a:srgbClr val="003875"/>
              </a:buClr>
              <a:defRPr sz="2000" b="0" i="0" spc="100" baseline="0">
                <a:solidFill>
                  <a:srgbClr val="444444"/>
                </a:solidFill>
                <a:latin typeface="Arial" charset="0"/>
                <a:ea typeface="Arial" charset="0"/>
                <a:cs typeface="Arial" charset="0"/>
              </a:defRPr>
            </a:lvl2pPr>
            <a:lvl3pPr>
              <a:buClr>
                <a:srgbClr val="003875"/>
              </a:buClr>
              <a:defRPr sz="1800" b="0" i="0" spc="100" baseline="0">
                <a:solidFill>
                  <a:srgbClr val="444444"/>
                </a:solidFill>
                <a:latin typeface="Arial" charset="0"/>
                <a:ea typeface="Arial" charset="0"/>
                <a:cs typeface="Arial" charset="0"/>
              </a:defRPr>
            </a:lvl3pPr>
            <a:lvl4pPr>
              <a:buClr>
                <a:srgbClr val="003875"/>
              </a:buClr>
              <a:defRPr sz="1400" b="0" i="0" spc="100" baseline="0">
                <a:solidFill>
                  <a:srgbClr val="444444"/>
                </a:solidFill>
                <a:latin typeface="Arial" charset="0"/>
                <a:ea typeface="Arial" charset="0"/>
                <a:cs typeface="Arial" charset="0"/>
              </a:defRPr>
            </a:lvl4pPr>
            <a:lvl5pPr>
              <a:buClr>
                <a:srgbClr val="003875"/>
              </a:buClr>
              <a:defRPr sz="1200" b="0" i="0" spc="100" baseline="0">
                <a:solidFill>
                  <a:srgbClr val="444444"/>
                </a:solidFill>
                <a:latin typeface="Arial" charset="0"/>
                <a:ea typeface="Arial" charset="0"/>
                <a:cs typeface="Arial" charset="0"/>
              </a:defRPr>
            </a:lvl5pPr>
          </a:lstStyle>
          <a:p>
            <a:pPr marL="228600" marR="0" lvl="0" indent="-228600" algn="l" defTabSz="914400" rtl="0" eaLnBrk="1" fontAlgn="auto" latinLnBrk="0" hangingPunct="1">
              <a:lnSpc>
                <a:spcPct val="90000"/>
              </a:lnSpc>
              <a:spcBef>
                <a:spcPts val="1000"/>
              </a:spcBef>
              <a:spcAft>
                <a:spcPts val="0"/>
              </a:spcAft>
              <a:buClr>
                <a:srgbClr val="003875"/>
              </a:buClr>
              <a:buSzTx/>
              <a:buFont typeface="Arial"/>
              <a:buChar char="•"/>
              <a:tabLst/>
              <a:defRPr/>
            </a:pPr>
            <a:r>
              <a:rPr lang="en-US" dirty="0"/>
              <a:t>Click to add text</a:t>
            </a:r>
          </a:p>
        </p:txBody>
      </p:sp>
      <p:sp>
        <p:nvSpPr>
          <p:cNvPr id="12" name="Date Placeholder 3"/>
          <p:cNvSpPr txBox="1">
            <a:spLocks/>
          </p:cNvSpPr>
          <p:nvPr userDrawn="1"/>
        </p:nvSpPr>
        <p:spPr>
          <a:xfrm>
            <a:off x="5454161" y="6374263"/>
            <a:ext cx="1283678" cy="284954"/>
          </a:xfrm>
          <a:prstGeom prst="rect">
            <a:avLst/>
          </a:prstGeom>
        </p:spPr>
        <p:txBody>
          <a:bodyPr vert="horz" lIns="91440" tIns="45720" rIns="91440" bIns="45720" rtlCol="0" anchor="ctr"/>
          <a:lstStyle>
            <a:defPPr>
              <a:defRPr lang="en-US"/>
            </a:defPPr>
            <a:lvl1pPr marL="0" marR="0" indent="0" algn="l" defTabSz="914400" rtl="0" eaLnBrk="1" fontAlgn="auto" latinLnBrk="0" hangingPunct="1">
              <a:lnSpc>
                <a:spcPct val="100000"/>
              </a:lnSpc>
              <a:spcBef>
                <a:spcPts val="0"/>
              </a:spcBef>
              <a:spcAft>
                <a:spcPts val="0"/>
              </a:spcAft>
              <a:buClrTx/>
              <a:buSzTx/>
              <a:buFontTx/>
              <a:buNone/>
              <a:tabLst/>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0" i="0" dirty="0">
                <a:solidFill>
                  <a:schemeClr val="bg1">
                    <a:lumMod val="75000"/>
                  </a:schemeClr>
                </a:solidFill>
                <a:latin typeface="Arial" charset="0"/>
                <a:ea typeface="Arial" charset="0"/>
                <a:cs typeface="Arial" charset="0"/>
              </a:rPr>
              <a:t>Confidential</a:t>
            </a:r>
          </a:p>
          <a:p>
            <a:pPr algn="ctr"/>
            <a:endParaRPr lang="en-US" dirty="0"/>
          </a:p>
        </p:txBody>
      </p:sp>
      <p:sp>
        <p:nvSpPr>
          <p:cNvPr id="13" name="TextBox 12"/>
          <p:cNvSpPr txBox="1"/>
          <p:nvPr userDrawn="1"/>
        </p:nvSpPr>
        <p:spPr>
          <a:xfrm>
            <a:off x="571500" y="6290169"/>
            <a:ext cx="372218" cy="276999"/>
          </a:xfrm>
          <a:prstGeom prst="rect">
            <a:avLst/>
          </a:prstGeom>
          <a:noFill/>
        </p:spPr>
        <p:txBody>
          <a:bodyPr wrap="none" rtlCol="0">
            <a:spAutoFit/>
          </a:bodyPr>
          <a:lstStyle/>
          <a:p>
            <a:fld id="{56E4D004-F3FD-1743-8447-5FBF19481BDE}" type="slidenum">
              <a:rPr lang="en-US" sz="1200" b="0" i="0" smtClean="0">
                <a:solidFill>
                  <a:srgbClr val="AAAAAA"/>
                </a:solidFill>
                <a:latin typeface="Arial" charset="0"/>
                <a:ea typeface="Arial" charset="0"/>
                <a:cs typeface="Arial" charset="0"/>
              </a:rPr>
              <a:t>‹#›</a:t>
            </a:fld>
            <a:endParaRPr lang="en-US" sz="1200" b="0" i="0" dirty="0">
              <a:solidFill>
                <a:srgbClr val="AAAAAA"/>
              </a:solidFill>
              <a:latin typeface="Arial" charset="0"/>
              <a:ea typeface="Arial" charset="0"/>
              <a:cs typeface="Arial" charset="0"/>
            </a:endParaRPr>
          </a:p>
        </p:txBody>
      </p:sp>
    </p:spTree>
    <p:extLst>
      <p:ext uri="{BB962C8B-B14F-4D97-AF65-F5344CB8AC3E}">
        <p14:creationId xmlns:p14="http://schemas.microsoft.com/office/powerpoint/2010/main" val="869646624"/>
      </p:ext>
    </p:extLst>
  </p:cSld>
  <p:clrMapOvr>
    <a:masterClrMapping/>
  </p:clrMapOvr>
  <p:extLst>
    <p:ext uri="{DCECCB84-F9BA-43D5-87BE-67443E8EF086}">
      <p15:sldGuideLst xmlns:p15="http://schemas.microsoft.com/office/powerpoint/2012/main">
        <p15:guide id="1" orient="horz" pos="360">
          <p15:clr>
            <a:srgbClr val="FBAE40"/>
          </p15:clr>
        </p15:guide>
        <p15:guide id="2" pos="360">
          <p15:clr>
            <a:srgbClr val="FBAE40"/>
          </p15:clr>
        </p15:guide>
        <p15:guide id="3" pos="7296">
          <p15:clr>
            <a:srgbClr val="FBAE40"/>
          </p15:clr>
        </p15:guide>
        <p15:guide id="4" orient="horz" pos="3672" userDrawn="1">
          <p15:clr>
            <a:srgbClr val="FBAE40"/>
          </p15:clr>
        </p15:guide>
        <p15:guide id="5" orient="horz" pos="936">
          <p15:clr>
            <a:srgbClr val="FBAE40"/>
          </p15:clr>
        </p15:guide>
        <p15:guide id="6" orient="horz" pos="1224">
          <p15:clr>
            <a:srgbClr val="FBAE40"/>
          </p15:clr>
        </p15:guide>
        <p15:guide id="7" pos="5856">
          <p15:clr>
            <a:srgbClr val="FBAE40"/>
          </p15:clr>
        </p15:guide>
        <p15:guide id="8" orient="horz" pos="504">
          <p15:clr>
            <a:srgbClr val="FBAE40"/>
          </p15:clr>
        </p15:guide>
        <p15:guide id="9" pos="3840">
          <p15:clr>
            <a:srgbClr val="FBAE40"/>
          </p15:clr>
        </p15:guide>
        <p15:guide id="10" pos="355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FULL SLIDE PICTURE">
    <p:spTree>
      <p:nvGrpSpPr>
        <p:cNvPr id="1" name=""/>
        <p:cNvGrpSpPr/>
        <p:nvPr/>
      </p:nvGrpSpPr>
      <p:grpSpPr>
        <a:xfrm>
          <a:off x="0" y="0"/>
          <a:ext cx="0" cy="0"/>
          <a:chOff x="0" y="0"/>
          <a:chExt cx="0" cy="0"/>
        </a:xfrm>
      </p:grpSpPr>
      <p:sp>
        <p:nvSpPr>
          <p:cNvPr id="9" name="Rectangle 8"/>
          <p:cNvSpPr/>
          <p:nvPr userDrawn="1"/>
        </p:nvSpPr>
        <p:spPr>
          <a:xfrm>
            <a:off x="1381539" y="1242391"/>
            <a:ext cx="8984974" cy="45710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Add Image Here</a:t>
            </a:r>
          </a:p>
        </p:txBody>
      </p:sp>
      <p:sp>
        <p:nvSpPr>
          <p:cNvPr id="15" name="Text Placeholder 2"/>
          <p:cNvSpPr>
            <a:spLocks noGrp="1"/>
          </p:cNvSpPr>
          <p:nvPr>
            <p:ph type="body" idx="12" hasCustomPrompt="1"/>
          </p:nvPr>
        </p:nvSpPr>
        <p:spPr>
          <a:xfrm>
            <a:off x="571500" y="571500"/>
            <a:ext cx="10972800" cy="298939"/>
          </a:xfrm>
        </p:spPr>
        <p:txBody>
          <a:bodyPr>
            <a:noAutofit/>
          </a:bodyPr>
          <a:lstStyle>
            <a:lvl1pPr marL="0" indent="0">
              <a:buNone/>
              <a:defRPr sz="2200" b="0" i="0" baseline="0">
                <a:solidFill>
                  <a:srgbClr val="AAAAAA"/>
                </a:solidFill>
                <a:latin typeface="Arial" charset="0"/>
                <a:ea typeface="Arial" charset="0"/>
                <a:cs typeface="Arial"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This is an additional subtitle only slide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01557" y="6287895"/>
            <a:ext cx="929075" cy="260839"/>
          </a:xfrm>
          <a:prstGeom prst="rect">
            <a:avLst/>
          </a:prstGeom>
        </p:spPr>
      </p:pic>
      <p:cxnSp>
        <p:nvCxnSpPr>
          <p:cNvPr id="11" name="Straight Connector 10"/>
          <p:cNvCxnSpPr/>
          <p:nvPr userDrawn="1"/>
        </p:nvCxnSpPr>
        <p:spPr>
          <a:xfrm>
            <a:off x="571500" y="6082748"/>
            <a:ext cx="10972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3"/>
          <p:cNvSpPr txBox="1">
            <a:spLocks/>
          </p:cNvSpPr>
          <p:nvPr userDrawn="1"/>
        </p:nvSpPr>
        <p:spPr>
          <a:xfrm>
            <a:off x="5454161" y="6374263"/>
            <a:ext cx="1283678" cy="284954"/>
          </a:xfrm>
          <a:prstGeom prst="rect">
            <a:avLst/>
          </a:prstGeom>
        </p:spPr>
        <p:txBody>
          <a:bodyPr vert="horz" lIns="91440" tIns="45720" rIns="91440" bIns="45720" rtlCol="0" anchor="ctr"/>
          <a:lstStyle>
            <a:defPPr>
              <a:defRPr lang="en-US"/>
            </a:defPPr>
            <a:lvl1pPr marL="0" marR="0" indent="0" algn="l" defTabSz="914400" rtl="0" eaLnBrk="1" fontAlgn="auto" latinLnBrk="0" hangingPunct="1">
              <a:lnSpc>
                <a:spcPct val="100000"/>
              </a:lnSpc>
              <a:spcBef>
                <a:spcPts val="0"/>
              </a:spcBef>
              <a:spcAft>
                <a:spcPts val="0"/>
              </a:spcAft>
              <a:buClrTx/>
              <a:buSzTx/>
              <a:buFontTx/>
              <a:buNone/>
              <a:tabLst/>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0" i="0" dirty="0">
                <a:solidFill>
                  <a:schemeClr val="bg1">
                    <a:lumMod val="75000"/>
                  </a:schemeClr>
                </a:solidFill>
                <a:latin typeface="Arial" charset="0"/>
                <a:ea typeface="Arial" charset="0"/>
                <a:cs typeface="Arial" charset="0"/>
              </a:rPr>
              <a:t>Confidential</a:t>
            </a:r>
          </a:p>
          <a:p>
            <a:pPr algn="ctr"/>
            <a:endParaRPr lang="en-US" dirty="0"/>
          </a:p>
        </p:txBody>
      </p:sp>
      <p:sp>
        <p:nvSpPr>
          <p:cNvPr id="12" name="TextBox 11"/>
          <p:cNvSpPr txBox="1"/>
          <p:nvPr userDrawn="1"/>
        </p:nvSpPr>
        <p:spPr>
          <a:xfrm>
            <a:off x="571500" y="6290169"/>
            <a:ext cx="372218" cy="276999"/>
          </a:xfrm>
          <a:prstGeom prst="rect">
            <a:avLst/>
          </a:prstGeom>
          <a:noFill/>
        </p:spPr>
        <p:txBody>
          <a:bodyPr wrap="none" rtlCol="0">
            <a:spAutoFit/>
          </a:bodyPr>
          <a:lstStyle/>
          <a:p>
            <a:fld id="{56E4D004-F3FD-1743-8447-5FBF19481BDE}" type="slidenum">
              <a:rPr lang="en-US" sz="1200" b="0" i="0" smtClean="0">
                <a:solidFill>
                  <a:srgbClr val="AAAAAA"/>
                </a:solidFill>
                <a:latin typeface="Arial" charset="0"/>
                <a:ea typeface="Arial" charset="0"/>
                <a:cs typeface="Arial" charset="0"/>
              </a:rPr>
              <a:t>‹#›</a:t>
            </a:fld>
            <a:endParaRPr lang="en-US" sz="1200" b="0" i="0" dirty="0">
              <a:solidFill>
                <a:srgbClr val="AAAAAA"/>
              </a:solidFill>
              <a:latin typeface="Arial" charset="0"/>
              <a:ea typeface="Arial" charset="0"/>
              <a:cs typeface="Arial" charset="0"/>
            </a:endParaRPr>
          </a:p>
        </p:txBody>
      </p:sp>
    </p:spTree>
    <p:extLst>
      <p:ext uri="{BB962C8B-B14F-4D97-AF65-F5344CB8AC3E}">
        <p14:creationId xmlns:p14="http://schemas.microsoft.com/office/powerpoint/2010/main" val="207826314"/>
      </p:ext>
    </p:extLst>
  </p:cSld>
  <p:clrMapOvr>
    <a:masterClrMapping/>
  </p:clrMapOvr>
  <p:extLst>
    <p:ext uri="{DCECCB84-F9BA-43D5-87BE-67443E8EF086}">
      <p15:sldGuideLst xmlns:p15="http://schemas.microsoft.com/office/powerpoint/2012/main">
        <p15:guide id="1" orient="horz" pos="360">
          <p15:clr>
            <a:srgbClr val="FBAE40"/>
          </p15:clr>
        </p15:guide>
        <p15:guide id="2" pos="360">
          <p15:clr>
            <a:srgbClr val="FBAE40"/>
          </p15:clr>
        </p15:guide>
        <p15:guide id="3" pos="7296">
          <p15:clr>
            <a:srgbClr val="FBAE40"/>
          </p15:clr>
        </p15:guide>
        <p15:guide id="4" orient="horz" pos="3960">
          <p15:clr>
            <a:srgbClr val="FBAE40"/>
          </p15:clr>
        </p15:guide>
        <p15:guide id="5" orient="horz" pos="936">
          <p15:clr>
            <a:srgbClr val="FBAE40"/>
          </p15:clr>
        </p15:guide>
        <p15:guide id="6" orient="horz" pos="1224">
          <p15:clr>
            <a:srgbClr val="FBAE40"/>
          </p15:clr>
        </p15:guide>
        <p15:guide id="7" pos="5856">
          <p15:clr>
            <a:srgbClr val="FBAE40"/>
          </p15:clr>
        </p15:guide>
        <p15:guide id="8" orient="horz" pos="504">
          <p15:clr>
            <a:srgbClr val="FBAE40"/>
          </p15:clr>
        </p15:guide>
        <p15:guide id="9" pos="3840">
          <p15:clr>
            <a:srgbClr val="FBAE40"/>
          </p15:clr>
        </p15:guide>
        <p15:guide id="10" pos="355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BLU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003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B4F14"/>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433369" y="3236087"/>
            <a:ext cx="4869084" cy="4869084"/>
          </a:xfrm>
          <a:prstGeom prst="rect">
            <a:avLst/>
          </a:prstGeom>
        </p:spPr>
      </p:pic>
      <p:sp>
        <p:nvSpPr>
          <p:cNvPr id="5" name="Title 1"/>
          <p:cNvSpPr>
            <a:spLocks noGrp="1"/>
          </p:cNvSpPr>
          <p:nvPr>
            <p:ph type="ctrTitle" hasCustomPrompt="1"/>
          </p:nvPr>
        </p:nvSpPr>
        <p:spPr>
          <a:xfrm>
            <a:off x="571501" y="3429000"/>
            <a:ext cx="5981700" cy="1346139"/>
          </a:xfrm>
        </p:spPr>
        <p:txBody>
          <a:bodyPr anchor="b">
            <a:normAutofit/>
          </a:bodyPr>
          <a:lstStyle>
            <a:lvl1pPr algn="l">
              <a:defRPr sz="4000" b="0" i="0" baseline="0">
                <a:solidFill>
                  <a:schemeClr val="bg1"/>
                </a:solidFill>
                <a:latin typeface="Arial" charset="0"/>
                <a:ea typeface="Arial" charset="0"/>
                <a:cs typeface="Arial" charset="0"/>
              </a:defRPr>
            </a:lvl1pPr>
          </a:lstStyle>
          <a:p>
            <a:r>
              <a:rPr lang="en-US" dirty="0"/>
              <a:t>THIS IS THE TITLE OF </a:t>
            </a:r>
            <a:br>
              <a:rPr lang="en-US" dirty="0"/>
            </a:br>
            <a:r>
              <a:rPr lang="en-US" dirty="0"/>
              <a:t>THE SECTION</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6677" y="6145824"/>
            <a:ext cx="949951" cy="266700"/>
          </a:xfrm>
          <a:prstGeom prst="rect">
            <a:avLst/>
          </a:prstGeom>
        </p:spPr>
      </p:pic>
    </p:spTree>
    <p:extLst>
      <p:ext uri="{BB962C8B-B14F-4D97-AF65-F5344CB8AC3E}">
        <p14:creationId xmlns:p14="http://schemas.microsoft.com/office/powerpoint/2010/main" val="1209906141"/>
      </p:ext>
    </p:extLst>
  </p:cSld>
  <p:clrMapOvr>
    <a:masterClrMapping/>
  </p:clrMapOvr>
  <p:extLst>
    <p:ext uri="{DCECCB84-F9BA-43D5-87BE-67443E8EF086}">
      <p15:sldGuideLst xmlns:p15="http://schemas.microsoft.com/office/powerpoint/2012/main">
        <p15:guide id="1" orient="horz" pos="2160">
          <p15:clr>
            <a:srgbClr val="FBAE40"/>
          </p15:clr>
        </p15:guide>
        <p15:guide id="2" pos="3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ORANG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FB4F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B4F14"/>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433369" y="3236087"/>
            <a:ext cx="4869084" cy="4869084"/>
          </a:xfrm>
          <a:prstGeom prst="rect">
            <a:avLst/>
          </a:prstGeom>
        </p:spPr>
      </p:pic>
      <p:sp>
        <p:nvSpPr>
          <p:cNvPr id="5" name="Title 1"/>
          <p:cNvSpPr>
            <a:spLocks noGrp="1"/>
          </p:cNvSpPr>
          <p:nvPr>
            <p:ph type="ctrTitle" hasCustomPrompt="1"/>
          </p:nvPr>
        </p:nvSpPr>
        <p:spPr>
          <a:xfrm>
            <a:off x="571501" y="3429000"/>
            <a:ext cx="5981700" cy="1346139"/>
          </a:xfrm>
        </p:spPr>
        <p:txBody>
          <a:bodyPr anchor="b">
            <a:normAutofit/>
          </a:bodyPr>
          <a:lstStyle>
            <a:lvl1pPr algn="l">
              <a:defRPr sz="4000" b="0" i="0" baseline="0">
                <a:solidFill>
                  <a:schemeClr val="bg1"/>
                </a:solidFill>
                <a:latin typeface="Arial" charset="0"/>
                <a:ea typeface="Arial" charset="0"/>
                <a:cs typeface="Arial" charset="0"/>
              </a:defRPr>
            </a:lvl1pPr>
          </a:lstStyle>
          <a:p>
            <a:r>
              <a:rPr lang="en-US" dirty="0"/>
              <a:t>THIS IS THE TITLE OF </a:t>
            </a:r>
            <a:br>
              <a:rPr lang="en-US" dirty="0"/>
            </a:br>
            <a:r>
              <a:rPr lang="en-US" dirty="0"/>
              <a:t>THE SECTION</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6677" y="6145824"/>
            <a:ext cx="949951" cy="266700"/>
          </a:xfrm>
          <a:prstGeom prst="rect">
            <a:avLst/>
          </a:prstGeom>
        </p:spPr>
      </p:pic>
    </p:spTree>
    <p:extLst>
      <p:ext uri="{BB962C8B-B14F-4D97-AF65-F5344CB8AC3E}">
        <p14:creationId xmlns:p14="http://schemas.microsoft.com/office/powerpoint/2010/main" val="1874568733"/>
      </p:ext>
    </p:extLst>
  </p:cSld>
  <p:clrMapOvr>
    <a:masterClrMapping/>
  </p:clrMapOvr>
  <p:extLst>
    <p:ext uri="{DCECCB84-F9BA-43D5-87BE-67443E8EF086}">
      <p15:sldGuideLst xmlns:p15="http://schemas.microsoft.com/office/powerpoint/2012/main">
        <p15:guide id="1" orient="horz" pos="2160">
          <p15:clr>
            <a:srgbClr val="FBAE40"/>
          </p15:clr>
        </p15:guide>
        <p15:guide id="2" pos="3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a:ext>
            </a:extLst>
          </a:blip>
          <a:srcRect b="24530"/>
          <a:stretch/>
        </p:blipFill>
        <p:spPr>
          <a:xfrm>
            <a:off x="0" y="0"/>
            <a:ext cx="12192000" cy="6858000"/>
          </a:xfrm>
          <a:prstGeom prst="rect">
            <a:avLst/>
          </a:prstGeom>
        </p:spPr>
      </p:pic>
      <p:pic>
        <p:nvPicPr>
          <p:cNvPr id="15" name="Picture 1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3648" y="0"/>
            <a:ext cx="12192000" cy="6858000"/>
          </a:xfrm>
          <a:prstGeom prst="rect">
            <a:avLst/>
          </a:prstGeom>
          <a:noFill/>
        </p:spPr>
      </p:pic>
      <p:sp>
        <p:nvSpPr>
          <p:cNvPr id="17" name="Title 1"/>
          <p:cNvSpPr>
            <a:spLocks noGrp="1"/>
          </p:cNvSpPr>
          <p:nvPr>
            <p:ph type="ctrTitle" hasCustomPrompt="1"/>
          </p:nvPr>
        </p:nvSpPr>
        <p:spPr>
          <a:xfrm>
            <a:off x="571500" y="3798277"/>
            <a:ext cx="7798777" cy="1346139"/>
          </a:xfrm>
        </p:spPr>
        <p:txBody>
          <a:bodyPr anchor="b">
            <a:normAutofit/>
          </a:bodyPr>
          <a:lstStyle>
            <a:lvl1pPr algn="l">
              <a:defRPr sz="4000" b="0" i="0" baseline="0">
                <a:solidFill>
                  <a:srgbClr val="444444"/>
                </a:solidFill>
                <a:latin typeface="Arial" charset="0"/>
                <a:ea typeface="Arial" charset="0"/>
                <a:cs typeface="Arial" charset="0"/>
              </a:defRPr>
            </a:lvl1pPr>
          </a:lstStyle>
          <a:p>
            <a:r>
              <a:rPr lang="en-US" dirty="0"/>
              <a:t>THIS IS THE TITLE OF THE PRESENTATION</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01557" y="6148749"/>
            <a:ext cx="929075" cy="260839"/>
          </a:xfrm>
          <a:prstGeom prst="rect">
            <a:avLst/>
          </a:prstGeom>
        </p:spPr>
      </p:pic>
      <p:sp>
        <p:nvSpPr>
          <p:cNvPr id="5" name="Text Placeholder 4"/>
          <p:cNvSpPr>
            <a:spLocks noGrp="1"/>
          </p:cNvSpPr>
          <p:nvPr>
            <p:ph type="body" sz="quarter" idx="10" hasCustomPrompt="1"/>
          </p:nvPr>
        </p:nvSpPr>
        <p:spPr>
          <a:xfrm>
            <a:off x="571500" y="5197820"/>
            <a:ext cx="6137275" cy="546997"/>
          </a:xfrm>
        </p:spPr>
        <p:txBody>
          <a:bodyPr>
            <a:normAutofit/>
          </a:bodyPr>
          <a:lstStyle>
            <a:lvl1pPr marL="0" indent="0">
              <a:buNone/>
              <a:defRPr sz="2400" b="0" i="0" baseline="0">
                <a:solidFill>
                  <a:srgbClr val="444444"/>
                </a:solidFill>
                <a:latin typeface="Arial" charset="0"/>
                <a:ea typeface="Arial" charset="0"/>
                <a:cs typeface="Arial" charset="0"/>
              </a:defRPr>
            </a:lvl1pPr>
          </a:lstStyle>
          <a:p>
            <a:pPr lvl="0"/>
            <a:r>
              <a:rPr lang="en-US" dirty="0"/>
              <a:t>Presenter’s name, title, date</a:t>
            </a:r>
          </a:p>
        </p:txBody>
      </p:sp>
    </p:spTree>
    <p:extLst>
      <p:ext uri="{BB962C8B-B14F-4D97-AF65-F5344CB8AC3E}">
        <p14:creationId xmlns:p14="http://schemas.microsoft.com/office/powerpoint/2010/main" val="617733152"/>
      </p:ext>
    </p:extLst>
  </p:cSld>
  <p:clrMapOvr>
    <a:masterClrMapping/>
  </p:clrMapOvr>
  <p:extLst>
    <p:ext uri="{DCECCB84-F9BA-43D5-87BE-67443E8EF086}">
      <p15:sldGuideLst xmlns:p15="http://schemas.microsoft.com/office/powerpoint/2012/main">
        <p15:guide id="1" orient="horz" pos="2160">
          <p15:clr>
            <a:srgbClr val="FBAE40"/>
          </p15:clr>
        </p15:guide>
        <p15:guide id="2" pos="3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2" name="Picture 11" descr="GettyImages-554392027.jpg"/>
          <p:cNvPicPr>
            <a:picLocks noChangeAspect="1"/>
          </p:cNvPicPr>
          <p:nvPr userDrawn="1"/>
        </p:nvPicPr>
        <p:blipFill rotWithShape="1">
          <a:blip r:embed="rId2" cstate="screen">
            <a:extLst>
              <a:ext uri="{28A0092B-C50C-407E-A947-70E740481C1C}">
                <a14:useLocalDpi xmlns:a14="http://schemas.microsoft.com/office/drawing/2010/main"/>
              </a:ext>
            </a:extLst>
          </a:blip>
          <a:srcRect l="1080" r="1386" b="17606"/>
          <a:stretch/>
        </p:blipFill>
        <p:spPr>
          <a:xfrm>
            <a:off x="13648" y="0"/>
            <a:ext cx="12178352" cy="6858000"/>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3648" y="0"/>
            <a:ext cx="12192000" cy="6912864"/>
          </a:xfrm>
          <a:prstGeom prst="rect">
            <a:avLst/>
          </a:prstGeom>
        </p:spPr>
      </p:pic>
      <p:sp>
        <p:nvSpPr>
          <p:cNvPr id="17" name="Title 1"/>
          <p:cNvSpPr>
            <a:spLocks noGrp="1"/>
          </p:cNvSpPr>
          <p:nvPr>
            <p:ph type="ctrTitle" hasCustomPrompt="1"/>
          </p:nvPr>
        </p:nvSpPr>
        <p:spPr>
          <a:xfrm>
            <a:off x="571500" y="3798277"/>
            <a:ext cx="7798777" cy="1346139"/>
          </a:xfrm>
        </p:spPr>
        <p:txBody>
          <a:bodyPr anchor="b">
            <a:normAutofit/>
          </a:bodyPr>
          <a:lstStyle>
            <a:lvl1pPr algn="l">
              <a:defRPr sz="4000" b="0" i="0" baseline="0">
                <a:solidFill>
                  <a:srgbClr val="444444"/>
                </a:solidFill>
                <a:latin typeface="Arial" charset="0"/>
                <a:ea typeface="Arial" charset="0"/>
                <a:cs typeface="Arial" charset="0"/>
              </a:defRPr>
            </a:lvl1pPr>
          </a:lstStyle>
          <a:p>
            <a:r>
              <a:rPr lang="en-US" dirty="0"/>
              <a:t>THIS IS THE TITLE OF THE PRESENTATION</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89780" y="6148749"/>
            <a:ext cx="952629" cy="260839"/>
          </a:xfrm>
          <a:prstGeom prst="rect">
            <a:avLst/>
          </a:prstGeom>
        </p:spPr>
      </p:pic>
      <p:sp>
        <p:nvSpPr>
          <p:cNvPr id="11" name="Text Placeholder 4"/>
          <p:cNvSpPr>
            <a:spLocks noGrp="1"/>
          </p:cNvSpPr>
          <p:nvPr>
            <p:ph type="body" sz="quarter" idx="10" hasCustomPrompt="1"/>
          </p:nvPr>
        </p:nvSpPr>
        <p:spPr>
          <a:xfrm>
            <a:off x="571500" y="5197820"/>
            <a:ext cx="6137275" cy="546997"/>
          </a:xfrm>
        </p:spPr>
        <p:txBody>
          <a:bodyPr>
            <a:normAutofit/>
          </a:bodyPr>
          <a:lstStyle>
            <a:lvl1pPr marL="0" indent="0">
              <a:buNone/>
              <a:defRPr sz="2400" b="0" i="0" baseline="0">
                <a:solidFill>
                  <a:srgbClr val="444444"/>
                </a:solidFill>
                <a:latin typeface="Arial" charset="0"/>
                <a:ea typeface="Arial" charset="0"/>
                <a:cs typeface="Arial" charset="0"/>
              </a:defRPr>
            </a:lvl1pPr>
          </a:lstStyle>
          <a:p>
            <a:pPr lvl="0"/>
            <a:r>
              <a:rPr lang="en-US" dirty="0"/>
              <a:t>Presenter’s name, title, date</a:t>
            </a:r>
          </a:p>
        </p:txBody>
      </p:sp>
    </p:spTree>
    <p:extLst>
      <p:ext uri="{BB962C8B-B14F-4D97-AF65-F5344CB8AC3E}">
        <p14:creationId xmlns:p14="http://schemas.microsoft.com/office/powerpoint/2010/main" val="612467648"/>
      </p:ext>
    </p:extLst>
  </p:cSld>
  <p:clrMapOvr>
    <a:masterClrMapping/>
  </p:clrMapOvr>
  <p:extLst>
    <p:ext uri="{DCECCB84-F9BA-43D5-87BE-67443E8EF086}">
      <p15:sldGuideLst xmlns:p15="http://schemas.microsoft.com/office/powerpoint/2012/main">
        <p15:guide id="1" orient="horz" pos="2160">
          <p15:clr>
            <a:srgbClr val="FBAE40"/>
          </p15:clr>
        </p15:guide>
        <p15:guide id="2" pos="3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3" name="Picture 2" descr="GettyImages-554391989.jpg"/>
          <p:cNvPicPr>
            <a:picLocks noChangeAspect="1"/>
          </p:cNvPicPr>
          <p:nvPr userDrawn="1"/>
        </p:nvPicPr>
        <p:blipFill rotWithShape="1">
          <a:blip r:embed="rId2" cstate="screen">
            <a:extLst>
              <a:ext uri="{28A0092B-C50C-407E-A947-70E740481C1C}">
                <a14:useLocalDpi xmlns:a14="http://schemas.microsoft.com/office/drawing/2010/main"/>
              </a:ext>
            </a:extLst>
          </a:blip>
          <a:srcRect l="1057" t="-498" r="861" b="17234"/>
          <a:stretch/>
        </p:blipFill>
        <p:spPr>
          <a:xfrm>
            <a:off x="0" y="-41216"/>
            <a:ext cx="12192000" cy="6899216"/>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3648" y="0"/>
            <a:ext cx="12192000" cy="6912864"/>
          </a:xfrm>
          <a:prstGeom prst="rect">
            <a:avLst/>
          </a:prstGeom>
        </p:spPr>
      </p:pic>
      <p:sp>
        <p:nvSpPr>
          <p:cNvPr id="13" name="Title 1"/>
          <p:cNvSpPr>
            <a:spLocks noGrp="1"/>
          </p:cNvSpPr>
          <p:nvPr>
            <p:ph type="ctrTitle" hasCustomPrompt="1"/>
          </p:nvPr>
        </p:nvSpPr>
        <p:spPr>
          <a:xfrm>
            <a:off x="571500" y="3798277"/>
            <a:ext cx="7798777" cy="1346139"/>
          </a:xfrm>
        </p:spPr>
        <p:txBody>
          <a:bodyPr anchor="b">
            <a:normAutofit/>
          </a:bodyPr>
          <a:lstStyle>
            <a:lvl1pPr algn="l">
              <a:defRPr sz="4000" b="0" i="0" baseline="0">
                <a:solidFill>
                  <a:srgbClr val="444444"/>
                </a:solidFill>
                <a:latin typeface="Arial" charset="0"/>
                <a:ea typeface="Arial" charset="0"/>
                <a:cs typeface="Arial" charset="0"/>
              </a:defRPr>
            </a:lvl1pPr>
          </a:lstStyle>
          <a:p>
            <a:r>
              <a:rPr lang="en-US" dirty="0"/>
              <a:t>THIS IS THE TITLE OF THE PRESENTATION</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01557" y="6148749"/>
            <a:ext cx="929075" cy="260839"/>
          </a:xfrm>
          <a:prstGeom prst="rect">
            <a:avLst/>
          </a:prstGeom>
        </p:spPr>
      </p:pic>
      <p:sp>
        <p:nvSpPr>
          <p:cNvPr id="11" name="Text Placeholder 4"/>
          <p:cNvSpPr>
            <a:spLocks noGrp="1"/>
          </p:cNvSpPr>
          <p:nvPr>
            <p:ph type="body" sz="quarter" idx="10" hasCustomPrompt="1"/>
          </p:nvPr>
        </p:nvSpPr>
        <p:spPr>
          <a:xfrm>
            <a:off x="571500" y="5197820"/>
            <a:ext cx="6137275" cy="546997"/>
          </a:xfrm>
        </p:spPr>
        <p:txBody>
          <a:bodyPr>
            <a:normAutofit/>
          </a:bodyPr>
          <a:lstStyle>
            <a:lvl1pPr marL="0" indent="0">
              <a:buNone/>
              <a:defRPr sz="2400" b="0" i="0" baseline="0">
                <a:solidFill>
                  <a:srgbClr val="444444"/>
                </a:solidFill>
                <a:latin typeface="Arial" charset="0"/>
                <a:ea typeface="Arial" charset="0"/>
                <a:cs typeface="Arial" charset="0"/>
              </a:defRPr>
            </a:lvl1pPr>
          </a:lstStyle>
          <a:p>
            <a:pPr lvl="0"/>
            <a:r>
              <a:rPr lang="en-US" dirty="0"/>
              <a:t>Presenter’s name, title, date</a:t>
            </a:r>
          </a:p>
        </p:txBody>
      </p:sp>
    </p:spTree>
    <p:extLst>
      <p:ext uri="{BB962C8B-B14F-4D97-AF65-F5344CB8AC3E}">
        <p14:creationId xmlns:p14="http://schemas.microsoft.com/office/powerpoint/2010/main" val="154010221"/>
      </p:ext>
    </p:extLst>
  </p:cSld>
  <p:clrMapOvr>
    <a:masterClrMapping/>
  </p:clrMapOvr>
  <p:extLst>
    <p:ext uri="{DCECCB84-F9BA-43D5-87BE-67443E8EF086}">
      <p15:sldGuideLst xmlns:p15="http://schemas.microsoft.com/office/powerpoint/2012/main">
        <p15:guide id="1" orient="horz" pos="2160">
          <p15:clr>
            <a:srgbClr val="FBAE40"/>
          </p15:clr>
        </p15:guide>
        <p15:guide id="2" pos="360">
          <p15:clr>
            <a:srgbClr val="FBAE40"/>
          </p15:clr>
        </p15:guide>
        <p15:guide id="3" orient="horz" pos="3912">
          <p15:clr>
            <a:srgbClr val="FBAE40"/>
          </p15:clr>
        </p15:guide>
        <p15:guide id="4" pos="7272">
          <p15:clr>
            <a:srgbClr val="FBAE40"/>
          </p15:clr>
        </p15:guide>
        <p15:guide id="5" pos="6360">
          <p15:clr>
            <a:srgbClr val="FBAE40"/>
          </p15:clr>
        </p15:guide>
        <p15:guide id="6" orient="horz" pos="240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4">
    <p:spTree>
      <p:nvGrpSpPr>
        <p:cNvPr id="1" name=""/>
        <p:cNvGrpSpPr/>
        <p:nvPr/>
      </p:nvGrpSpPr>
      <p:grpSpPr>
        <a:xfrm>
          <a:off x="0" y="0"/>
          <a:ext cx="0" cy="0"/>
          <a:chOff x="0" y="0"/>
          <a:chExt cx="0" cy="0"/>
        </a:xfrm>
      </p:grpSpPr>
      <p:pic>
        <p:nvPicPr>
          <p:cNvPr id="8" name="Picture 7" descr="GettyImages-554391989.jpg"/>
          <p:cNvPicPr>
            <a:picLocks noChangeAspect="1"/>
          </p:cNvPicPr>
          <p:nvPr userDrawn="1"/>
        </p:nvPicPr>
        <p:blipFill rotWithShape="1">
          <a:blip r:embed="rId2" cstate="screen">
            <a:extLst>
              <a:ext uri="{28A0092B-C50C-407E-A947-70E740481C1C}">
                <a14:useLocalDpi xmlns:a14="http://schemas.microsoft.com/office/drawing/2010/main"/>
              </a:ext>
            </a:extLst>
          </a:blip>
          <a:srcRect l="1057" t="-498" r="861" b="17234"/>
          <a:stretch/>
        </p:blipFill>
        <p:spPr>
          <a:xfrm>
            <a:off x="0" y="-41216"/>
            <a:ext cx="12192000" cy="689921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3648" y="0"/>
            <a:ext cx="12192000" cy="6912864"/>
          </a:xfrm>
          <a:prstGeom prst="rect">
            <a:avLst/>
          </a:prstGeom>
        </p:spPr>
      </p:pic>
      <p:sp>
        <p:nvSpPr>
          <p:cNvPr id="13" name="Title 1"/>
          <p:cNvSpPr>
            <a:spLocks noGrp="1"/>
          </p:cNvSpPr>
          <p:nvPr>
            <p:ph type="ctrTitle" hasCustomPrompt="1"/>
          </p:nvPr>
        </p:nvSpPr>
        <p:spPr>
          <a:xfrm>
            <a:off x="571500" y="3798277"/>
            <a:ext cx="7798777" cy="1346139"/>
          </a:xfrm>
        </p:spPr>
        <p:txBody>
          <a:bodyPr anchor="b">
            <a:normAutofit/>
          </a:bodyPr>
          <a:lstStyle>
            <a:lvl1pPr algn="l">
              <a:defRPr sz="4000" b="0" i="0" baseline="0">
                <a:solidFill>
                  <a:srgbClr val="444444"/>
                </a:solidFill>
                <a:latin typeface="Arial" charset="0"/>
                <a:ea typeface="Arial" charset="0"/>
                <a:cs typeface="Arial" charset="0"/>
              </a:defRPr>
            </a:lvl1pPr>
          </a:lstStyle>
          <a:p>
            <a:r>
              <a:rPr lang="en-US" dirty="0"/>
              <a:t>THIS IS THE TITLE OF THE PRESENTATION</a:t>
            </a:r>
          </a:p>
        </p:txBody>
      </p:sp>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01557" y="6148749"/>
            <a:ext cx="929075" cy="260839"/>
          </a:xfrm>
          <a:prstGeom prst="rect">
            <a:avLst/>
          </a:prstGeom>
        </p:spPr>
      </p:pic>
    </p:spTree>
    <p:extLst>
      <p:ext uri="{BB962C8B-B14F-4D97-AF65-F5344CB8AC3E}">
        <p14:creationId xmlns:p14="http://schemas.microsoft.com/office/powerpoint/2010/main" val="854816489"/>
      </p:ext>
    </p:extLst>
  </p:cSld>
  <p:clrMapOvr>
    <a:masterClrMapping/>
  </p:clrMapOvr>
  <p:extLst>
    <p:ext uri="{DCECCB84-F9BA-43D5-87BE-67443E8EF086}">
      <p15:sldGuideLst xmlns:p15="http://schemas.microsoft.com/office/powerpoint/2012/main">
        <p15:guide id="1" orient="horz" pos="2160">
          <p15:clr>
            <a:srgbClr val="FBAE40"/>
          </p15:clr>
        </p15:guide>
        <p15:guide id="2" pos="360">
          <p15:clr>
            <a:srgbClr val="FBAE40"/>
          </p15:clr>
        </p15:guide>
        <p15:guide id="3" orient="horz" pos="3912">
          <p15:clr>
            <a:srgbClr val="FBAE40"/>
          </p15:clr>
        </p15:guide>
        <p15:guide id="4" pos="7272">
          <p15:clr>
            <a:srgbClr val="FBAE40"/>
          </p15:clr>
        </p15:guide>
        <p15:guide id="5" pos="6360">
          <p15:clr>
            <a:srgbClr val="FBAE40"/>
          </p15:clr>
        </p15:guide>
        <p15:guide id="6" orient="horz" pos="2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ptions 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itle 1"/>
          <p:cNvSpPr>
            <a:spLocks noGrp="1"/>
          </p:cNvSpPr>
          <p:nvPr>
            <p:ph type="ctrTitle" hasCustomPrompt="1"/>
          </p:nvPr>
        </p:nvSpPr>
        <p:spPr>
          <a:xfrm>
            <a:off x="571500" y="3798277"/>
            <a:ext cx="7798777" cy="1346139"/>
          </a:xfrm>
        </p:spPr>
        <p:txBody>
          <a:bodyPr anchor="b">
            <a:normAutofit/>
          </a:bodyPr>
          <a:lstStyle>
            <a:lvl1pPr algn="l">
              <a:defRPr sz="4000" b="0" i="0" baseline="0">
                <a:solidFill>
                  <a:srgbClr val="003875"/>
                </a:solidFill>
                <a:latin typeface="Arial" charset="0"/>
                <a:ea typeface="Arial" charset="0"/>
                <a:cs typeface="Arial" charset="0"/>
              </a:defRPr>
            </a:lvl1pPr>
          </a:lstStyle>
          <a:p>
            <a:r>
              <a:rPr lang="en-US" dirty="0"/>
              <a:t>THIS IS THE TITLE OF THE PRESENTATION</a:t>
            </a: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3066" y="6145824"/>
            <a:ext cx="949951" cy="266700"/>
          </a:xfrm>
          <a:prstGeom prst="rect">
            <a:avLst/>
          </a:prstGeom>
        </p:spPr>
      </p:pic>
      <p:sp>
        <p:nvSpPr>
          <p:cNvPr id="6" name="Text Placeholder 4"/>
          <p:cNvSpPr>
            <a:spLocks noGrp="1"/>
          </p:cNvSpPr>
          <p:nvPr>
            <p:ph type="body" sz="quarter" idx="10" hasCustomPrompt="1"/>
          </p:nvPr>
        </p:nvSpPr>
        <p:spPr>
          <a:xfrm>
            <a:off x="571500" y="5197820"/>
            <a:ext cx="6137275" cy="546997"/>
          </a:xfrm>
        </p:spPr>
        <p:txBody>
          <a:bodyPr>
            <a:normAutofit/>
          </a:bodyPr>
          <a:lstStyle>
            <a:lvl1pPr marL="0" indent="0">
              <a:buNone/>
              <a:defRPr sz="2400" b="0" i="0" baseline="0">
                <a:solidFill>
                  <a:srgbClr val="444444"/>
                </a:solidFill>
                <a:latin typeface="Arial" charset="0"/>
                <a:ea typeface="Arial" charset="0"/>
                <a:cs typeface="Arial" charset="0"/>
              </a:defRPr>
            </a:lvl1pPr>
          </a:lstStyle>
          <a:p>
            <a:pPr lvl="0"/>
            <a:r>
              <a:rPr lang="en-US" dirty="0"/>
              <a:t>Presenter’s name, title, date</a:t>
            </a:r>
          </a:p>
        </p:txBody>
      </p:sp>
    </p:spTree>
    <p:extLst>
      <p:ext uri="{BB962C8B-B14F-4D97-AF65-F5344CB8AC3E}">
        <p14:creationId xmlns:p14="http://schemas.microsoft.com/office/powerpoint/2010/main" val="1444134034"/>
      </p:ext>
    </p:extLst>
  </p:cSld>
  <p:clrMapOvr>
    <a:masterClrMapping/>
  </p:clrMapOvr>
  <p:extLst>
    <p:ext uri="{DCECCB84-F9BA-43D5-87BE-67443E8EF086}">
      <p15:sldGuideLst xmlns:p15="http://schemas.microsoft.com/office/powerpoint/2012/main">
        <p15:guide id="1" orient="horz" pos="2160">
          <p15:clr>
            <a:srgbClr val="FBAE40"/>
          </p15:clr>
        </p15:guide>
        <p15:guide id="2" pos="360">
          <p15:clr>
            <a:srgbClr val="FBAE40"/>
          </p15:clr>
        </p15:guide>
        <p15:guide id="3" orient="horz" pos="3888">
          <p15:clr>
            <a:srgbClr val="FBAE40"/>
          </p15:clr>
        </p15:guide>
        <p15:guide id="4" pos="7296">
          <p15:clr>
            <a:srgbClr val="FBAE40"/>
          </p15:clr>
        </p15:guide>
        <p15:guide id="5" pos="6240">
          <p15:clr>
            <a:srgbClr val="FBAE40"/>
          </p15:clr>
        </p15:guide>
        <p15:guide id="6" orient="horz" pos="2376">
          <p15:clr>
            <a:srgbClr val="FBAE40"/>
          </p15:clr>
        </p15:guide>
        <p15:guide id="7" pos="6672">
          <p15:clr>
            <a:srgbClr val="FBAE40"/>
          </p15:clr>
        </p15:guide>
        <p15:guide id="8" orient="horz" pos="405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pic>
        <p:nvPicPr>
          <p:cNvPr id="3" name="Picture 2" descr="GettyImages-555798921.jpg"/>
          <p:cNvPicPr>
            <a:picLocks noChangeAspect="1"/>
          </p:cNvPicPr>
          <p:nvPr userDrawn="1"/>
        </p:nvPicPr>
        <p:blipFill rotWithShape="1">
          <a:blip r:embed="rId2" cstate="screen">
            <a:extLst>
              <a:ext uri="{28A0092B-C50C-407E-A947-70E740481C1C}">
                <a14:useLocalDpi xmlns:a14="http://schemas.microsoft.com/office/drawing/2010/main"/>
              </a:ext>
            </a:extLst>
          </a:blip>
          <a:srcRect l="15142" t="20649" r="51296" b="21830"/>
          <a:stretch/>
        </p:blipFill>
        <p:spPr>
          <a:xfrm>
            <a:off x="6213247" y="0"/>
            <a:ext cx="6002830" cy="6858000"/>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Title 1"/>
          <p:cNvSpPr>
            <a:spLocks noGrp="1"/>
          </p:cNvSpPr>
          <p:nvPr>
            <p:ph type="ctrTitle" hasCustomPrompt="1"/>
          </p:nvPr>
        </p:nvSpPr>
        <p:spPr>
          <a:xfrm>
            <a:off x="571500" y="3429000"/>
            <a:ext cx="5981699" cy="1346139"/>
          </a:xfrm>
        </p:spPr>
        <p:txBody>
          <a:bodyPr anchor="b">
            <a:normAutofit/>
          </a:bodyPr>
          <a:lstStyle>
            <a:lvl1pPr algn="l">
              <a:defRPr sz="4000" b="0" i="0" baseline="0">
                <a:solidFill>
                  <a:srgbClr val="003875"/>
                </a:solidFill>
                <a:latin typeface="Arial" charset="0"/>
                <a:ea typeface="Arial" charset="0"/>
                <a:cs typeface="Arial" charset="0"/>
              </a:defRPr>
            </a:lvl1pPr>
          </a:lstStyle>
          <a:p>
            <a:r>
              <a:rPr lang="en-US" dirty="0"/>
              <a:t>THIS IS THE TITLE OF </a:t>
            </a:r>
            <a:br>
              <a:rPr lang="en-US" dirty="0"/>
            </a:br>
            <a:r>
              <a:rPr lang="en-US" dirty="0"/>
              <a:t>THE SECTION</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85167" y="6148749"/>
            <a:ext cx="929075" cy="260839"/>
          </a:xfrm>
          <a:prstGeom prst="rect">
            <a:avLst/>
          </a:prstGeom>
        </p:spPr>
      </p:pic>
    </p:spTree>
    <p:extLst>
      <p:ext uri="{BB962C8B-B14F-4D97-AF65-F5344CB8AC3E}">
        <p14:creationId xmlns:p14="http://schemas.microsoft.com/office/powerpoint/2010/main" val="731383593"/>
      </p:ext>
    </p:extLst>
  </p:cSld>
  <p:clrMapOvr>
    <a:masterClrMapping/>
  </p:clrMapOvr>
  <p:extLst>
    <p:ext uri="{DCECCB84-F9BA-43D5-87BE-67443E8EF086}">
      <p15:sldGuideLst xmlns:p15="http://schemas.microsoft.com/office/powerpoint/2012/main">
        <p15:guide id="1" orient="horz" pos="2160">
          <p15:clr>
            <a:srgbClr val="FBAE40"/>
          </p15:clr>
        </p15:guide>
        <p15:guide id="2" pos="360">
          <p15:clr>
            <a:srgbClr val="FBAE40"/>
          </p15:clr>
        </p15:guide>
        <p15:guide id="3" pos="412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add text</a:t>
            </a:r>
          </a:p>
        </p:txBody>
      </p:sp>
    </p:spTree>
    <p:extLst>
      <p:ext uri="{BB962C8B-B14F-4D97-AF65-F5344CB8AC3E}">
        <p14:creationId xmlns:p14="http://schemas.microsoft.com/office/powerpoint/2010/main" val="2041966824"/>
      </p:ext>
    </p:extLst>
  </p:cSld>
  <p:clrMap bg1="lt1" tx1="dk1" bg2="lt2" tx2="dk2" accent1="accent1" accent2="accent2" accent3="accent3" accent4="accent4" accent5="accent5" accent6="accent6" hlink="hlink" folHlink="folHlink"/>
  <p:sldLayoutIdLst>
    <p:sldLayoutId id="2147483720" r:id="rId1"/>
    <p:sldLayoutId id="2147483719" r:id="rId2"/>
    <p:sldLayoutId id="2147483718" r:id="rId3"/>
    <p:sldLayoutId id="2147483680" r:id="rId4"/>
    <p:sldLayoutId id="2147483686" r:id="rId5"/>
    <p:sldLayoutId id="2147483687" r:id="rId6"/>
    <p:sldLayoutId id="2147483695" r:id="rId7"/>
    <p:sldLayoutId id="2147483689" r:id="rId8"/>
    <p:sldLayoutId id="2147483691" r:id="rId9"/>
    <p:sldLayoutId id="2147483692" r:id="rId10"/>
    <p:sldLayoutId id="2147483693" r:id="rId11"/>
    <p:sldLayoutId id="2147483681" r:id="rId12"/>
    <p:sldLayoutId id="2147483650" r:id="rId13"/>
    <p:sldLayoutId id="2147483675" r:id="rId14"/>
    <p:sldLayoutId id="2147483672" r:id="rId15"/>
    <p:sldLayoutId id="2147483685" r:id="rId16"/>
    <p:sldLayoutId id="2147483676" r:id="rId17"/>
    <p:sldLayoutId id="2147483713" r:id="rId18"/>
  </p:sldLayoutIdLst>
  <p:hf hdr="0" dt="0"/>
  <p:txStyles>
    <p:titleStyle>
      <a:lvl1pPr algn="l" defTabSz="914400" rtl="0" eaLnBrk="1" latinLnBrk="0" hangingPunct="1">
        <a:lnSpc>
          <a:spcPct val="90000"/>
        </a:lnSpc>
        <a:spcBef>
          <a:spcPct val="0"/>
        </a:spcBef>
        <a:buNone/>
        <a:defRPr sz="4400" kern="1200">
          <a:solidFill>
            <a:srgbClr val="003875"/>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003875"/>
        </a:buClr>
        <a:buFont typeface="Arial"/>
        <a:buChar char="•"/>
        <a:defRPr sz="2200" kern="1200" baseline="0">
          <a:solidFill>
            <a:srgbClr val="767171"/>
          </a:solidFill>
          <a:latin typeface="Arial"/>
          <a:ea typeface="+mn-ea"/>
          <a:cs typeface="Arial"/>
        </a:defRPr>
      </a:lvl1pPr>
      <a:lvl2pPr marL="685800" indent="-228600" algn="l" defTabSz="914400" rtl="0" eaLnBrk="1" latinLnBrk="0" hangingPunct="1">
        <a:lnSpc>
          <a:spcPct val="90000"/>
        </a:lnSpc>
        <a:spcBef>
          <a:spcPts val="500"/>
        </a:spcBef>
        <a:buClr>
          <a:srgbClr val="003875"/>
        </a:buClr>
        <a:buFont typeface="Arial"/>
        <a:buChar char="•"/>
        <a:defRPr sz="2000" kern="1200">
          <a:solidFill>
            <a:srgbClr val="767171"/>
          </a:solidFill>
          <a:latin typeface="Arial"/>
          <a:ea typeface="+mn-ea"/>
          <a:cs typeface="Arial"/>
        </a:defRPr>
      </a:lvl2pPr>
      <a:lvl3pPr marL="1143000" indent="-228600" algn="l" defTabSz="914400" rtl="0" eaLnBrk="1" latinLnBrk="0" hangingPunct="1">
        <a:lnSpc>
          <a:spcPct val="90000"/>
        </a:lnSpc>
        <a:spcBef>
          <a:spcPts val="500"/>
        </a:spcBef>
        <a:buClr>
          <a:srgbClr val="003875"/>
        </a:buClr>
        <a:buFont typeface="Arial"/>
        <a:buChar char="•"/>
        <a:defRPr sz="1800" kern="1200">
          <a:solidFill>
            <a:srgbClr val="767171"/>
          </a:solidFill>
          <a:latin typeface="Arial"/>
          <a:ea typeface="+mn-ea"/>
          <a:cs typeface="Arial"/>
        </a:defRPr>
      </a:lvl3pPr>
      <a:lvl4pPr marL="1600200" indent="-228600" algn="l" defTabSz="914400" rtl="0" eaLnBrk="1" latinLnBrk="0" hangingPunct="1">
        <a:lnSpc>
          <a:spcPct val="90000"/>
        </a:lnSpc>
        <a:spcBef>
          <a:spcPts val="500"/>
        </a:spcBef>
        <a:buFont typeface="Arial"/>
        <a:buChar char="•"/>
        <a:defRPr sz="1800" kern="1200">
          <a:solidFill>
            <a:srgbClr val="003875"/>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3875"/>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7592" y="5295900"/>
            <a:ext cx="6860308" cy="661316"/>
          </a:xfrm>
        </p:spPr>
        <p:txBody>
          <a:bodyPr>
            <a:normAutofit fontScale="90000"/>
          </a:bodyPr>
          <a:lstStyle/>
          <a:p>
            <a:r>
              <a:rPr lang="en-US" dirty="0">
                <a:latin typeface="Segoe UI Semilight" panose="020B0402040204020203" pitchFamily="34" charset="0"/>
                <a:cs typeface="Segoe UI Semilight" panose="020B0402040204020203" pitchFamily="34" charset="0"/>
              </a:rPr>
              <a:t>Single Queue Guided Projects</a:t>
            </a:r>
            <a:br>
              <a:rPr lang="en-US" dirty="0">
                <a:latin typeface="Segoe UI Semilight" panose="020B0402040204020203" pitchFamily="34" charset="0"/>
                <a:cs typeface="Segoe UI Semilight" panose="020B0402040204020203" pitchFamily="34" charset="0"/>
              </a:rPr>
            </a:br>
            <a:r>
              <a:rPr lang="en-US" dirty="0">
                <a:latin typeface="Segoe UI Semilight" panose="020B0402040204020203" pitchFamily="34" charset="0"/>
                <a:cs typeface="Segoe UI Semilight" panose="020B0402040204020203" pitchFamily="34" charset="0"/>
              </a:rPr>
              <a:t>Training</a:t>
            </a:r>
          </a:p>
        </p:txBody>
      </p:sp>
    </p:spTree>
    <p:extLst>
      <p:ext uri="{BB962C8B-B14F-4D97-AF65-F5344CB8AC3E}">
        <p14:creationId xmlns:p14="http://schemas.microsoft.com/office/powerpoint/2010/main" val="14400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571500" y="361457"/>
            <a:ext cx="10972800" cy="750404"/>
          </a:xfrm>
        </p:spPr>
        <p:txBody>
          <a:bodyPr/>
          <a:lstStyle/>
          <a:p>
            <a:r>
              <a:rPr lang="en-US" b="1" dirty="0">
                <a:latin typeface="Segoe UI Semilight" panose="020B0402040204020203" pitchFamily="34" charset="0"/>
                <a:cs typeface="Segoe UI Semilight" panose="020B0402040204020203" pitchFamily="34" charset="0"/>
              </a:rPr>
              <a:t>What will happen to my existing projects?</a:t>
            </a:r>
          </a:p>
        </p:txBody>
      </p:sp>
      <p:sp>
        <p:nvSpPr>
          <p:cNvPr id="5" name="TextBox 4"/>
          <p:cNvSpPr txBox="1"/>
          <p:nvPr/>
        </p:nvSpPr>
        <p:spPr>
          <a:xfrm>
            <a:off x="241739" y="1321904"/>
            <a:ext cx="4226090" cy="3600986"/>
          </a:xfrm>
          <a:prstGeom prst="rect">
            <a:avLst/>
          </a:prstGeom>
          <a:noFill/>
        </p:spPr>
        <p:txBody>
          <a:bodyPr wrap="square" rtlCol="0">
            <a:spAutoFit/>
          </a:bodyPr>
          <a:lstStyle/>
          <a:p>
            <a:pPr marL="285750" indent="-285750">
              <a:buFont typeface="Arial" panose="020B0604020202020204" pitchFamily="34" charset="0"/>
              <a:buChar char="•"/>
            </a:pPr>
            <a:r>
              <a:rPr lang="en-US" sz="1900" dirty="0">
                <a:latin typeface="Segoe UI Semilight" panose="020B0402040204020203" pitchFamily="34" charset="0"/>
                <a:cs typeface="Segoe UI Semilight" panose="020B0402040204020203" pitchFamily="34" charset="0"/>
              </a:rPr>
              <a:t>All existing projects will get migrated over to the new non-guided UI.</a:t>
            </a:r>
          </a:p>
          <a:p>
            <a:pPr marL="742950" lvl="1" indent="-285750">
              <a:buFont typeface="Arial" panose="020B0604020202020204" pitchFamily="34" charset="0"/>
              <a:buChar char="•"/>
            </a:pPr>
            <a:r>
              <a:rPr lang="en-US" sz="1900" dirty="0">
                <a:latin typeface="Segoe UI Semilight" panose="020B0402040204020203" pitchFamily="34" charset="0"/>
                <a:cs typeface="Segoe UI Semilight" panose="020B0402040204020203" pitchFamily="34" charset="0"/>
              </a:rPr>
              <a:t>IF your project has a current Start Date, we migrated that over. To calculate the project end date, you will have to hit the Calculate Timeline button.</a:t>
            </a:r>
          </a:p>
          <a:p>
            <a:pPr marL="742950" lvl="1" indent="-285750">
              <a:buFont typeface="Arial" panose="020B0604020202020204" pitchFamily="34" charset="0"/>
              <a:buChar char="•"/>
            </a:pPr>
            <a:r>
              <a:rPr lang="en-US" sz="1900" dirty="0">
                <a:latin typeface="Segoe UI Semilight" panose="020B0402040204020203" pitchFamily="34" charset="0"/>
                <a:cs typeface="Segoe UI Semilight" panose="020B0402040204020203" pitchFamily="34" charset="0"/>
              </a:rPr>
              <a:t>Project Status will remain as is until updated.</a:t>
            </a:r>
          </a:p>
          <a:p>
            <a:pPr marL="742950" lvl="1" indent="-285750">
              <a:buFont typeface="Arial" panose="020B0604020202020204" pitchFamily="34" charset="0"/>
              <a:buChar char="•"/>
            </a:pPr>
            <a:r>
              <a:rPr lang="en-US" sz="1900" dirty="0">
                <a:latin typeface="Segoe UI Semilight" panose="020B0402040204020203" pitchFamily="34" charset="0"/>
                <a:cs typeface="Segoe UI Semilight" panose="020B0402040204020203" pitchFamily="34" charset="0"/>
              </a:rPr>
              <a:t>All requests will appear in Phase 1.</a:t>
            </a:r>
          </a:p>
        </p:txBody>
      </p:sp>
      <p:pic>
        <p:nvPicPr>
          <p:cNvPr id="2" name="Picture 1"/>
          <p:cNvPicPr>
            <a:picLocks noChangeAspect="1"/>
          </p:cNvPicPr>
          <p:nvPr/>
        </p:nvPicPr>
        <p:blipFill>
          <a:blip r:embed="rId2"/>
          <a:stretch>
            <a:fillRect/>
          </a:stretch>
        </p:blipFill>
        <p:spPr>
          <a:xfrm>
            <a:off x="4597225" y="928516"/>
            <a:ext cx="7194700" cy="5877360"/>
          </a:xfrm>
          <a:prstGeom prst="rect">
            <a:avLst/>
          </a:prstGeom>
        </p:spPr>
      </p:pic>
    </p:spTree>
    <p:extLst>
      <p:ext uri="{BB962C8B-B14F-4D97-AF65-F5344CB8AC3E}">
        <p14:creationId xmlns:p14="http://schemas.microsoft.com/office/powerpoint/2010/main" val="1599978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571500" y="196298"/>
            <a:ext cx="10972800" cy="750404"/>
          </a:xfrm>
        </p:spPr>
        <p:txBody>
          <a:bodyPr/>
          <a:lstStyle/>
          <a:p>
            <a:r>
              <a:rPr lang="en-US" b="1" dirty="0">
                <a:latin typeface="Segoe UI Semilight" panose="020B0402040204020203" pitchFamily="34" charset="0"/>
                <a:cs typeface="Segoe UI Semilight" panose="020B0402040204020203" pitchFamily="34" charset="0"/>
              </a:rPr>
              <a:t>Project Taxonomy</a:t>
            </a:r>
          </a:p>
        </p:txBody>
      </p:sp>
      <p:sp>
        <p:nvSpPr>
          <p:cNvPr id="5" name="Content Placeholder 3"/>
          <p:cNvSpPr txBox="1">
            <a:spLocks/>
          </p:cNvSpPr>
          <p:nvPr/>
        </p:nvSpPr>
        <p:spPr>
          <a:xfrm>
            <a:off x="571500" y="3796496"/>
            <a:ext cx="11315700" cy="22346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3875"/>
              </a:buClr>
              <a:buFont typeface="Arial"/>
              <a:buChar char="•"/>
              <a:defRPr sz="2200" b="0" i="0" kern="1200" spc="100" baseline="0">
                <a:solidFill>
                  <a:srgbClr val="444444"/>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3875"/>
              </a:buClr>
              <a:buFont typeface="Arial"/>
              <a:buChar char="•"/>
              <a:defRPr sz="2000" b="0" i="0" kern="1200" spc="100" baseline="0">
                <a:solidFill>
                  <a:srgbClr val="444444"/>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3875"/>
              </a:buClr>
              <a:buFont typeface="Arial"/>
              <a:buChar char="•"/>
              <a:defRPr sz="1800" b="0" i="0" kern="1200" spc="100" baseline="0">
                <a:solidFill>
                  <a:srgbClr val="444444"/>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3875"/>
              </a:buClr>
              <a:buFont typeface="Arial"/>
              <a:buChar char="•"/>
              <a:defRPr sz="1400" b="0" i="0" kern="1200" spc="100" baseline="0">
                <a:solidFill>
                  <a:srgbClr val="444444"/>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3875"/>
              </a:buClr>
              <a:buFont typeface="Arial"/>
              <a:buChar char="•"/>
              <a:defRPr sz="1200" b="0" i="0" kern="1200" spc="100" baseline="0">
                <a:solidFill>
                  <a:srgbClr val="444444"/>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900" dirty="0">
                <a:solidFill>
                  <a:schemeClr val="tx1"/>
                </a:solidFill>
                <a:latin typeface="Segoe UI Semilight" panose="020B0402040204020203" pitchFamily="34" charset="0"/>
                <a:cs typeface="Segoe UI Semilight" panose="020B0402040204020203" pitchFamily="34" charset="0"/>
              </a:rPr>
              <a:t>The three main entities of Single Queue are Project, Request and Tasks. With guided projects, we are introducing a new concept called Phase.</a:t>
            </a:r>
          </a:p>
          <a:p>
            <a:pPr lvl="1"/>
            <a:r>
              <a:rPr lang="en-US" sz="1700" dirty="0">
                <a:solidFill>
                  <a:schemeClr val="tx1"/>
                </a:solidFill>
                <a:latin typeface="Segoe UI Semilight" panose="020B0402040204020203" pitchFamily="34" charset="0"/>
                <a:cs typeface="Segoe UI Semilight" panose="020B0402040204020203" pitchFamily="34" charset="0"/>
              </a:rPr>
              <a:t>A project can have multiple phases</a:t>
            </a:r>
          </a:p>
          <a:p>
            <a:pPr lvl="1"/>
            <a:r>
              <a:rPr lang="en-US" sz="1700" dirty="0">
                <a:solidFill>
                  <a:schemeClr val="tx1"/>
                </a:solidFill>
                <a:latin typeface="Segoe UI Semilight" panose="020B0402040204020203" pitchFamily="34" charset="0"/>
                <a:cs typeface="Segoe UI Semilight" panose="020B0402040204020203" pitchFamily="34" charset="0"/>
              </a:rPr>
              <a:t>Each phase can have multiple requests</a:t>
            </a:r>
          </a:p>
          <a:p>
            <a:pPr lvl="1"/>
            <a:r>
              <a:rPr lang="en-US" sz="1700" dirty="0">
                <a:solidFill>
                  <a:schemeClr val="tx1"/>
                </a:solidFill>
                <a:latin typeface="Segoe UI Semilight" panose="020B0402040204020203" pitchFamily="34" charset="0"/>
                <a:cs typeface="Segoe UI Semilight" panose="020B0402040204020203" pitchFamily="34" charset="0"/>
              </a:rPr>
              <a:t>Each request can include multiple groups</a:t>
            </a:r>
          </a:p>
          <a:p>
            <a:pPr lvl="1"/>
            <a:r>
              <a:rPr lang="en-US" sz="1700" dirty="0">
                <a:solidFill>
                  <a:schemeClr val="tx1"/>
                </a:solidFill>
                <a:latin typeface="Segoe UI Semilight" panose="020B0402040204020203" pitchFamily="34" charset="0"/>
                <a:cs typeface="Segoe UI Semilight" panose="020B0402040204020203" pitchFamily="34" charset="0"/>
              </a:rPr>
              <a:t>Each group can include one or more tasks</a:t>
            </a:r>
          </a:p>
        </p:txBody>
      </p:sp>
      <p:graphicFrame>
        <p:nvGraphicFramePr>
          <p:cNvPr id="4" name="Content Placeholder 4"/>
          <p:cNvGraphicFramePr>
            <a:graphicFrameLocks/>
          </p:cNvGraphicFramePr>
          <p:nvPr>
            <p:extLst>
              <p:ext uri="{D42A27DB-BD31-4B8C-83A1-F6EECF244321}">
                <p14:modId xmlns:p14="http://schemas.microsoft.com/office/powerpoint/2010/main" val="1639041120"/>
              </p:ext>
            </p:extLst>
          </p:nvPr>
        </p:nvGraphicFramePr>
        <p:xfrm>
          <a:off x="645073" y="865550"/>
          <a:ext cx="11031920" cy="2776475"/>
        </p:xfrm>
        <a:graphic>
          <a:graphicData uri="http://schemas.openxmlformats.org/drawingml/2006/table">
            <a:tbl>
              <a:tblPr firstRow="1" bandRow="1">
                <a:tableStyleId>{93296810-A885-4BE3-A3E7-6D5BEEA58F35}</a:tableStyleId>
              </a:tblPr>
              <a:tblGrid>
                <a:gridCol w="2206384">
                  <a:extLst>
                    <a:ext uri="{9D8B030D-6E8A-4147-A177-3AD203B41FA5}">
                      <a16:colId xmlns:a16="http://schemas.microsoft.com/office/drawing/2014/main" val="20000"/>
                    </a:ext>
                  </a:extLst>
                </a:gridCol>
                <a:gridCol w="2206384">
                  <a:extLst>
                    <a:ext uri="{9D8B030D-6E8A-4147-A177-3AD203B41FA5}">
                      <a16:colId xmlns:a16="http://schemas.microsoft.com/office/drawing/2014/main" val="20001"/>
                    </a:ext>
                  </a:extLst>
                </a:gridCol>
                <a:gridCol w="2206384">
                  <a:extLst>
                    <a:ext uri="{9D8B030D-6E8A-4147-A177-3AD203B41FA5}">
                      <a16:colId xmlns:a16="http://schemas.microsoft.com/office/drawing/2014/main" val="20002"/>
                    </a:ext>
                  </a:extLst>
                </a:gridCol>
                <a:gridCol w="2206384">
                  <a:extLst>
                    <a:ext uri="{9D8B030D-6E8A-4147-A177-3AD203B41FA5}">
                      <a16:colId xmlns:a16="http://schemas.microsoft.com/office/drawing/2014/main" val="20003"/>
                    </a:ext>
                  </a:extLst>
                </a:gridCol>
                <a:gridCol w="2206384">
                  <a:extLst>
                    <a:ext uri="{9D8B030D-6E8A-4147-A177-3AD203B41FA5}">
                      <a16:colId xmlns:a16="http://schemas.microsoft.com/office/drawing/2014/main" val="20004"/>
                    </a:ext>
                  </a:extLst>
                </a:gridCol>
              </a:tblGrid>
              <a:tr h="262315">
                <a:tc>
                  <a:txBody>
                    <a:bodyPr/>
                    <a:lstStyle/>
                    <a:p>
                      <a:r>
                        <a:rPr lang="en-US" sz="1200" dirty="0">
                          <a:latin typeface="Segoe UI Semilight" panose="020B0402040204020203" pitchFamily="34" charset="0"/>
                          <a:cs typeface="Segoe UI Semilight" panose="020B0402040204020203" pitchFamily="34" charset="0"/>
                        </a:rPr>
                        <a:t>Project  </a:t>
                      </a:r>
                      <a:r>
                        <a:rPr lang="en-US" sz="1200" dirty="0">
                          <a:latin typeface="Segoe UI Semilight" panose="020B0402040204020203" pitchFamily="34" charset="0"/>
                          <a:cs typeface="Segoe UI Semilight" panose="020B0402040204020203" pitchFamily="34" charset="0"/>
                          <a:sym typeface="Wingdings" panose="05000000000000000000" pitchFamily="2" charset="2"/>
                        </a:rPr>
                        <a:t></a:t>
                      </a:r>
                      <a:endParaRPr lang="en-US" sz="1200" dirty="0">
                        <a:latin typeface="Segoe UI Semilight" panose="020B0402040204020203" pitchFamily="34" charset="0"/>
                        <a:cs typeface="Segoe UI Semilight" panose="020B0402040204020203" pitchFamily="34" charset="0"/>
                      </a:endParaRPr>
                    </a:p>
                  </a:txBody>
                  <a:tcPr/>
                </a:tc>
                <a:tc>
                  <a:txBody>
                    <a:bodyPr/>
                    <a:lstStyle/>
                    <a:p>
                      <a:r>
                        <a:rPr lang="en-US" sz="1200" dirty="0">
                          <a:latin typeface="Segoe UI Semilight" panose="020B0402040204020203" pitchFamily="34" charset="0"/>
                          <a:cs typeface="Segoe UI Semilight" panose="020B0402040204020203" pitchFamily="34" charset="0"/>
                        </a:rPr>
                        <a:t>Phase (1:M) </a:t>
                      </a:r>
                      <a:r>
                        <a:rPr lang="en-US" sz="1200" dirty="0">
                          <a:latin typeface="Segoe UI Semilight" panose="020B0402040204020203" pitchFamily="34" charset="0"/>
                          <a:cs typeface="Segoe UI Semilight" panose="020B0402040204020203" pitchFamily="34" charset="0"/>
                          <a:sym typeface="Wingdings" panose="05000000000000000000" pitchFamily="2" charset="2"/>
                        </a:rPr>
                        <a:t></a:t>
                      </a:r>
                      <a:endParaRPr lang="en-US" sz="1200" dirty="0">
                        <a:latin typeface="Segoe UI Semilight" panose="020B0402040204020203" pitchFamily="34" charset="0"/>
                        <a:cs typeface="Segoe UI Semilight" panose="020B0402040204020203" pitchFamily="34" charset="0"/>
                      </a:endParaRPr>
                    </a:p>
                  </a:txBody>
                  <a:tcPr/>
                </a:tc>
                <a:tc>
                  <a:txBody>
                    <a:bodyPr/>
                    <a:lstStyle/>
                    <a:p>
                      <a:r>
                        <a:rPr lang="en-US" sz="1200" dirty="0">
                          <a:latin typeface="Segoe UI Semilight" panose="020B0402040204020203" pitchFamily="34" charset="0"/>
                          <a:cs typeface="Segoe UI Semilight" panose="020B0402040204020203" pitchFamily="34" charset="0"/>
                        </a:rPr>
                        <a:t>Request (1:M) </a:t>
                      </a:r>
                      <a:r>
                        <a:rPr lang="en-US" sz="1200" dirty="0">
                          <a:latin typeface="Segoe UI Semilight" panose="020B0402040204020203" pitchFamily="34" charset="0"/>
                          <a:cs typeface="Segoe UI Semilight" panose="020B0402040204020203" pitchFamily="34" charset="0"/>
                          <a:sym typeface="Wingdings" panose="05000000000000000000" pitchFamily="2" charset="2"/>
                        </a:rPr>
                        <a:t></a:t>
                      </a:r>
                      <a:endParaRPr lang="en-US" sz="1200" dirty="0">
                        <a:latin typeface="Segoe UI Semilight" panose="020B0402040204020203" pitchFamily="34" charset="0"/>
                        <a:cs typeface="Segoe UI Semilight" panose="020B0402040204020203" pitchFamily="34" charset="0"/>
                      </a:endParaRPr>
                    </a:p>
                  </a:txBody>
                  <a:tcPr/>
                </a:tc>
                <a:tc>
                  <a:txBody>
                    <a:bodyPr/>
                    <a:lstStyle/>
                    <a:p>
                      <a:r>
                        <a:rPr lang="en-US" sz="1200" dirty="0">
                          <a:latin typeface="Segoe UI Semilight" panose="020B0402040204020203" pitchFamily="34" charset="0"/>
                          <a:cs typeface="Segoe UI Semilight" panose="020B0402040204020203" pitchFamily="34" charset="0"/>
                        </a:rPr>
                        <a:t>Group (1:M)</a:t>
                      </a:r>
                      <a:r>
                        <a:rPr lang="en-US" sz="1200" baseline="0" dirty="0">
                          <a:latin typeface="Segoe UI Semilight" panose="020B0402040204020203" pitchFamily="34" charset="0"/>
                          <a:cs typeface="Segoe UI Semilight" panose="020B0402040204020203" pitchFamily="34" charset="0"/>
                        </a:rPr>
                        <a:t> </a:t>
                      </a:r>
                      <a:r>
                        <a:rPr lang="en-US" sz="1200" baseline="0" dirty="0">
                          <a:latin typeface="Segoe UI Semilight" panose="020B0402040204020203" pitchFamily="34" charset="0"/>
                          <a:cs typeface="Segoe UI Semilight" panose="020B0402040204020203" pitchFamily="34" charset="0"/>
                          <a:sym typeface="Wingdings" panose="05000000000000000000" pitchFamily="2" charset="2"/>
                        </a:rPr>
                        <a:t></a:t>
                      </a:r>
                      <a:endParaRPr lang="en-US" sz="1200" dirty="0">
                        <a:latin typeface="Segoe UI Semilight" panose="020B0402040204020203" pitchFamily="34" charset="0"/>
                        <a:cs typeface="Segoe UI Semilight" panose="020B0402040204020203" pitchFamily="34" charset="0"/>
                      </a:endParaRPr>
                    </a:p>
                  </a:txBody>
                  <a:tcPr/>
                </a:tc>
                <a:tc>
                  <a:txBody>
                    <a:bodyPr/>
                    <a:lstStyle/>
                    <a:p>
                      <a:r>
                        <a:rPr lang="en-US" sz="1200" dirty="0">
                          <a:latin typeface="Segoe UI Semilight" panose="020B0402040204020203" pitchFamily="34" charset="0"/>
                          <a:cs typeface="Segoe UI Semilight" panose="020B0402040204020203" pitchFamily="34" charset="0"/>
                        </a:rPr>
                        <a:t>Task (1:M)</a:t>
                      </a:r>
                    </a:p>
                  </a:txBody>
                  <a:tcPr/>
                </a:tc>
                <a:extLst>
                  <a:ext uri="{0D108BD9-81ED-4DB2-BD59-A6C34878D82A}">
                    <a16:rowId xmlns:a16="http://schemas.microsoft.com/office/drawing/2014/main" val="10000"/>
                  </a:ext>
                </a:extLst>
              </a:tr>
              <a:tr h="398938">
                <a:tc rowSpan="5">
                  <a:txBody>
                    <a:bodyPr/>
                    <a:lstStyle/>
                    <a:p>
                      <a:r>
                        <a:rPr lang="en-US" sz="1200" dirty="0">
                          <a:latin typeface="Segoe UI Semilight" panose="020B0402040204020203" pitchFamily="34" charset="0"/>
                          <a:cs typeface="Segoe UI Semilight" panose="020B0402040204020203" pitchFamily="34" charset="0"/>
                        </a:rPr>
                        <a:t>PROJECT</a:t>
                      </a:r>
                      <a:endParaRPr lang="en-US" sz="1200" dirty="0">
                        <a:solidFill>
                          <a:srgbClr val="444444"/>
                        </a:solidFill>
                        <a:latin typeface="Segoe UI Semilight" panose="020B0402040204020203" pitchFamily="34" charset="0"/>
                        <a:cs typeface="Segoe UI Semilight" panose="020B0402040204020203" pitchFamily="34" charset="0"/>
                      </a:endParaRPr>
                    </a:p>
                  </a:txBody>
                  <a:tcPr/>
                </a:tc>
                <a:tc rowSpan="2">
                  <a:txBody>
                    <a:bodyPr/>
                    <a:lstStyle/>
                    <a:p>
                      <a:r>
                        <a:rPr lang="en-US" sz="1200" dirty="0">
                          <a:latin typeface="Segoe UI Semilight" panose="020B0402040204020203" pitchFamily="34" charset="0"/>
                          <a:cs typeface="Segoe UI Semilight" panose="020B0402040204020203" pitchFamily="34" charset="0"/>
                        </a:rPr>
                        <a:t>PHASE1</a:t>
                      </a:r>
                      <a:endParaRPr lang="en-US" sz="1200" dirty="0">
                        <a:solidFill>
                          <a:srgbClr val="444444"/>
                        </a:solidFill>
                        <a:latin typeface="Segoe UI Semilight" panose="020B0402040204020203" pitchFamily="34" charset="0"/>
                        <a:cs typeface="Segoe UI Semilight" panose="020B0402040204020203" pitchFamily="34" charset="0"/>
                      </a:endParaRPr>
                    </a:p>
                  </a:txBody>
                  <a:tcPr/>
                </a:tc>
                <a:tc rowSpan="2">
                  <a:txBody>
                    <a:bodyPr/>
                    <a:lstStyle/>
                    <a:p>
                      <a:r>
                        <a:rPr lang="en-US" sz="1200" dirty="0">
                          <a:latin typeface="Segoe UI Semilight" panose="020B0402040204020203" pitchFamily="34" charset="0"/>
                          <a:cs typeface="Segoe UI Semilight" panose="020B0402040204020203" pitchFamily="34" charset="0"/>
                        </a:rPr>
                        <a:t>REQUEST1</a:t>
                      </a:r>
                      <a:endParaRPr lang="en-US" sz="1200" dirty="0">
                        <a:solidFill>
                          <a:srgbClr val="444444"/>
                        </a:solidFill>
                        <a:latin typeface="Segoe UI Semilight" panose="020B0402040204020203" pitchFamily="34" charset="0"/>
                        <a:cs typeface="Segoe UI Semilight" panose="020B0402040204020203" pitchFamily="34" charset="0"/>
                      </a:endParaRPr>
                    </a:p>
                  </a:txBody>
                  <a:tcPr/>
                </a:tc>
                <a:tc>
                  <a:txBody>
                    <a:bodyPr/>
                    <a:lstStyle/>
                    <a:p>
                      <a:r>
                        <a:rPr lang="en-US" sz="1200" dirty="0">
                          <a:latin typeface="Segoe UI Semilight" panose="020B0402040204020203" pitchFamily="34" charset="0"/>
                          <a:cs typeface="Segoe UI Semilight" panose="020B0402040204020203" pitchFamily="34" charset="0"/>
                        </a:rPr>
                        <a:t>GROUP1</a:t>
                      </a:r>
                      <a:endParaRPr lang="en-US" sz="1200" dirty="0">
                        <a:solidFill>
                          <a:srgbClr val="444444"/>
                        </a:solidFill>
                        <a:latin typeface="Segoe UI Semilight" panose="020B0402040204020203" pitchFamily="34" charset="0"/>
                        <a:cs typeface="Segoe UI Semilight" panose="020B0402040204020203" pitchFamily="34" charset="0"/>
                      </a:endParaRPr>
                    </a:p>
                  </a:txBody>
                  <a:tcPr/>
                </a:tc>
                <a:tc>
                  <a:txBody>
                    <a:bodyPr/>
                    <a:lstStyle/>
                    <a:p>
                      <a:r>
                        <a:rPr lang="en-US" sz="1200" dirty="0">
                          <a:latin typeface="Segoe UI Semilight" panose="020B0402040204020203" pitchFamily="34" charset="0"/>
                          <a:cs typeface="Segoe UI Semilight" panose="020B0402040204020203" pitchFamily="34" charset="0"/>
                        </a:rPr>
                        <a:t>TASK1</a:t>
                      </a:r>
                      <a:br>
                        <a:rPr lang="en-US" sz="1200" dirty="0">
                          <a:latin typeface="Segoe UI Semilight" panose="020B0402040204020203" pitchFamily="34" charset="0"/>
                          <a:cs typeface="Segoe UI Semilight" panose="020B0402040204020203" pitchFamily="34" charset="0"/>
                        </a:rPr>
                      </a:br>
                      <a:r>
                        <a:rPr lang="en-US" sz="1200" dirty="0">
                          <a:latin typeface="Segoe UI Semilight" panose="020B0402040204020203" pitchFamily="34" charset="0"/>
                          <a:cs typeface="Segoe UI Semilight" panose="020B0402040204020203" pitchFamily="34" charset="0"/>
                        </a:rPr>
                        <a:t>TASK2</a:t>
                      </a:r>
                      <a:endParaRPr lang="en-US" sz="1200" dirty="0">
                        <a:solidFill>
                          <a:srgbClr val="444444"/>
                        </a:solidFill>
                        <a:latin typeface="Segoe UI Semilight" panose="020B0402040204020203" pitchFamily="34" charset="0"/>
                        <a:cs typeface="Segoe UI Semilight" panose="020B0402040204020203" pitchFamily="34" charset="0"/>
                      </a:endParaRPr>
                    </a:p>
                  </a:txBody>
                  <a:tcPr/>
                </a:tc>
                <a:extLst>
                  <a:ext uri="{0D108BD9-81ED-4DB2-BD59-A6C34878D82A}">
                    <a16:rowId xmlns:a16="http://schemas.microsoft.com/office/drawing/2014/main" val="10001"/>
                  </a:ext>
                </a:extLst>
              </a:tr>
              <a:tr h="393473">
                <a:tc vMerge="1">
                  <a:txBody>
                    <a:bodyPr/>
                    <a:lstStyle/>
                    <a:p>
                      <a:endParaRPr lang="en-US" sz="1000" dirty="0"/>
                    </a:p>
                  </a:txBody>
                  <a:tcPr/>
                </a:tc>
                <a:tc vMerge="1">
                  <a:txBody>
                    <a:bodyPr/>
                    <a:lstStyle/>
                    <a:p>
                      <a:endParaRPr lang="en-US" sz="1000" dirty="0"/>
                    </a:p>
                  </a:txBody>
                  <a:tcPr/>
                </a:tc>
                <a:tc vMerge="1">
                  <a:txBody>
                    <a:bodyPr/>
                    <a:lstStyle/>
                    <a:p>
                      <a:endParaRPr lang="en-US" sz="1000" dirty="0"/>
                    </a:p>
                  </a:txBody>
                  <a:tcPr/>
                </a:tc>
                <a:tc>
                  <a:txBody>
                    <a:bodyPr/>
                    <a:lstStyle/>
                    <a:p>
                      <a:r>
                        <a:rPr lang="en-US" sz="1200" dirty="0">
                          <a:latin typeface="Segoe UI Semilight" panose="020B0402040204020203" pitchFamily="34" charset="0"/>
                          <a:cs typeface="Segoe UI Semilight" panose="020B0402040204020203" pitchFamily="34" charset="0"/>
                        </a:rPr>
                        <a:t>GROUP2</a:t>
                      </a:r>
                      <a:endParaRPr lang="en-US" sz="1200" dirty="0">
                        <a:solidFill>
                          <a:srgbClr val="444444"/>
                        </a:solidFill>
                        <a:latin typeface="Segoe UI Semilight" panose="020B0402040204020203" pitchFamily="34" charset="0"/>
                        <a:cs typeface="Segoe UI Semilight" panose="020B0402040204020203" pitchFamily="34" charset="0"/>
                      </a:endParaRPr>
                    </a:p>
                  </a:txBody>
                  <a:tcPr/>
                </a:tc>
                <a:tc>
                  <a:txBody>
                    <a:bodyPr/>
                    <a:lstStyle/>
                    <a:p>
                      <a:r>
                        <a:rPr lang="en-US" sz="1200" dirty="0">
                          <a:latin typeface="Segoe UI Semilight" panose="020B0402040204020203" pitchFamily="34" charset="0"/>
                          <a:cs typeface="Segoe UI Semilight" panose="020B0402040204020203" pitchFamily="34" charset="0"/>
                        </a:rPr>
                        <a:t>TASK1</a:t>
                      </a:r>
                    </a:p>
                    <a:p>
                      <a:r>
                        <a:rPr lang="en-US" sz="1200" dirty="0">
                          <a:latin typeface="Segoe UI Semilight" panose="020B0402040204020203" pitchFamily="34" charset="0"/>
                          <a:cs typeface="Segoe UI Semilight" panose="020B0402040204020203" pitchFamily="34" charset="0"/>
                        </a:rPr>
                        <a:t>TASK2</a:t>
                      </a:r>
                      <a:endParaRPr lang="en-US" sz="1200" dirty="0">
                        <a:solidFill>
                          <a:srgbClr val="444444"/>
                        </a:solidFill>
                        <a:latin typeface="Segoe UI Semilight" panose="020B0402040204020203" pitchFamily="34" charset="0"/>
                        <a:cs typeface="Segoe UI Semilight" panose="020B0402040204020203" pitchFamily="34" charset="0"/>
                      </a:endParaRPr>
                    </a:p>
                  </a:txBody>
                  <a:tcPr/>
                </a:tc>
                <a:extLst>
                  <a:ext uri="{0D108BD9-81ED-4DB2-BD59-A6C34878D82A}">
                    <a16:rowId xmlns:a16="http://schemas.microsoft.com/office/drawing/2014/main" val="10002"/>
                  </a:ext>
                </a:extLst>
              </a:tr>
              <a:tr h="541025">
                <a:tc vMerge="1">
                  <a:txBody>
                    <a:bodyPr/>
                    <a:lstStyle/>
                    <a:p>
                      <a:endParaRPr lang="en-US" sz="1000" dirty="0"/>
                    </a:p>
                  </a:txBody>
                  <a:tcPr/>
                </a:tc>
                <a:tc rowSpan="3">
                  <a:txBody>
                    <a:bodyPr/>
                    <a:lstStyle/>
                    <a:p>
                      <a:r>
                        <a:rPr lang="en-US" sz="1200" dirty="0">
                          <a:latin typeface="Segoe UI Semilight" panose="020B0402040204020203" pitchFamily="34" charset="0"/>
                          <a:cs typeface="Segoe UI Semilight" panose="020B0402040204020203" pitchFamily="34" charset="0"/>
                        </a:rPr>
                        <a:t>PHASE2</a:t>
                      </a:r>
                      <a:endParaRPr lang="en-US" sz="1200" dirty="0">
                        <a:solidFill>
                          <a:srgbClr val="444444"/>
                        </a:solidFill>
                        <a:latin typeface="Segoe UI Semilight" panose="020B0402040204020203" pitchFamily="34" charset="0"/>
                        <a:cs typeface="Segoe UI Semilight" panose="020B0402040204020203" pitchFamily="34" charset="0"/>
                      </a:endParaRPr>
                    </a:p>
                  </a:txBody>
                  <a:tcPr/>
                </a:tc>
                <a:tc>
                  <a:txBody>
                    <a:bodyPr/>
                    <a:lstStyle/>
                    <a:p>
                      <a:r>
                        <a:rPr lang="en-US" sz="1200" dirty="0">
                          <a:latin typeface="Segoe UI Semilight" panose="020B0402040204020203" pitchFamily="34" charset="0"/>
                          <a:cs typeface="Segoe UI Semilight" panose="020B0402040204020203" pitchFamily="34" charset="0"/>
                        </a:rPr>
                        <a:t>REQUEST1</a:t>
                      </a:r>
                      <a:endParaRPr lang="en-US" sz="1200" dirty="0">
                        <a:solidFill>
                          <a:srgbClr val="444444"/>
                        </a:solidFill>
                        <a:latin typeface="Segoe UI Semilight" panose="020B0402040204020203" pitchFamily="34" charset="0"/>
                        <a:cs typeface="Segoe UI Semilight" panose="020B0402040204020203" pitchFamily="34" charset="0"/>
                      </a:endParaRPr>
                    </a:p>
                  </a:txBody>
                  <a:tcPr/>
                </a:tc>
                <a:tc>
                  <a:txBody>
                    <a:bodyPr/>
                    <a:lstStyle/>
                    <a:p>
                      <a:r>
                        <a:rPr lang="en-US" sz="1200" dirty="0">
                          <a:latin typeface="Segoe UI Semilight" panose="020B0402040204020203" pitchFamily="34" charset="0"/>
                          <a:cs typeface="Segoe UI Semilight" panose="020B0402040204020203" pitchFamily="34" charset="0"/>
                        </a:rPr>
                        <a:t>GROUP1</a:t>
                      </a:r>
                      <a:endParaRPr lang="en-US" sz="1200" dirty="0">
                        <a:solidFill>
                          <a:srgbClr val="444444"/>
                        </a:solidFill>
                        <a:latin typeface="Segoe UI Semilight" panose="020B0402040204020203" pitchFamily="34" charset="0"/>
                        <a:cs typeface="Segoe UI Semilight" panose="020B0402040204020203" pitchFamily="34" charset="0"/>
                      </a:endParaRPr>
                    </a:p>
                  </a:txBody>
                  <a:tcPr/>
                </a:tc>
                <a:tc>
                  <a:txBody>
                    <a:bodyPr/>
                    <a:lstStyle/>
                    <a:p>
                      <a:r>
                        <a:rPr lang="en-US" sz="1200" dirty="0">
                          <a:latin typeface="Segoe UI Semilight" panose="020B0402040204020203" pitchFamily="34" charset="0"/>
                          <a:cs typeface="Segoe UI Semilight" panose="020B0402040204020203" pitchFamily="34" charset="0"/>
                        </a:rPr>
                        <a:t>TASK1</a:t>
                      </a:r>
                    </a:p>
                    <a:p>
                      <a:r>
                        <a:rPr lang="en-US" sz="1200" dirty="0">
                          <a:latin typeface="Segoe UI Semilight" panose="020B0402040204020203" pitchFamily="34" charset="0"/>
                          <a:cs typeface="Segoe UI Semilight" panose="020B0402040204020203" pitchFamily="34" charset="0"/>
                        </a:rPr>
                        <a:t>TASK2</a:t>
                      </a:r>
                    </a:p>
                    <a:p>
                      <a:r>
                        <a:rPr lang="en-US" sz="1200" dirty="0">
                          <a:latin typeface="Segoe UI Semilight" panose="020B0402040204020203" pitchFamily="34" charset="0"/>
                          <a:cs typeface="Segoe UI Semilight" panose="020B0402040204020203" pitchFamily="34" charset="0"/>
                        </a:rPr>
                        <a:t>TASK3</a:t>
                      </a:r>
                      <a:endParaRPr lang="en-US" sz="1200" dirty="0">
                        <a:solidFill>
                          <a:srgbClr val="444444"/>
                        </a:solidFill>
                        <a:latin typeface="Segoe UI Semilight" panose="020B0402040204020203" pitchFamily="34" charset="0"/>
                        <a:cs typeface="Segoe UI Semilight" panose="020B0402040204020203" pitchFamily="34" charset="0"/>
                      </a:endParaRPr>
                    </a:p>
                  </a:txBody>
                  <a:tcPr/>
                </a:tc>
                <a:extLst>
                  <a:ext uri="{0D108BD9-81ED-4DB2-BD59-A6C34878D82A}">
                    <a16:rowId xmlns:a16="http://schemas.microsoft.com/office/drawing/2014/main" val="10003"/>
                  </a:ext>
                </a:extLst>
              </a:tr>
              <a:tr h="398938">
                <a:tc vMerge="1">
                  <a:txBody>
                    <a:bodyPr/>
                    <a:lstStyle/>
                    <a:p>
                      <a:endParaRPr lang="en-US" sz="1000" dirty="0"/>
                    </a:p>
                  </a:txBody>
                  <a:tcPr/>
                </a:tc>
                <a:tc vMerge="1">
                  <a:txBody>
                    <a:bodyPr/>
                    <a:lstStyle/>
                    <a:p>
                      <a:endParaRPr lang="en-US" sz="1000" dirty="0"/>
                    </a:p>
                  </a:txBody>
                  <a:tcPr/>
                </a:tc>
                <a:tc>
                  <a:txBody>
                    <a:bodyPr/>
                    <a:lstStyle/>
                    <a:p>
                      <a:r>
                        <a:rPr lang="en-US" sz="1200" dirty="0">
                          <a:latin typeface="Segoe UI Semilight" panose="020B0402040204020203" pitchFamily="34" charset="0"/>
                          <a:cs typeface="Segoe UI Semilight" panose="020B0402040204020203" pitchFamily="34" charset="0"/>
                        </a:rPr>
                        <a:t>REQUEST2</a:t>
                      </a:r>
                      <a:endParaRPr lang="en-US" sz="1200" dirty="0">
                        <a:solidFill>
                          <a:srgbClr val="444444"/>
                        </a:solidFill>
                        <a:latin typeface="Segoe UI Semilight" panose="020B0402040204020203" pitchFamily="34" charset="0"/>
                        <a:cs typeface="Segoe UI Semilight" panose="020B0402040204020203" pitchFamily="34" charset="0"/>
                      </a:endParaRPr>
                    </a:p>
                  </a:txBody>
                  <a:tcPr/>
                </a:tc>
                <a:tc>
                  <a:txBody>
                    <a:bodyPr/>
                    <a:lstStyle/>
                    <a:p>
                      <a:r>
                        <a:rPr lang="en-US" sz="1200" dirty="0">
                          <a:latin typeface="Segoe UI Semilight" panose="020B0402040204020203" pitchFamily="34" charset="0"/>
                          <a:cs typeface="Segoe UI Semilight" panose="020B0402040204020203" pitchFamily="34" charset="0"/>
                        </a:rPr>
                        <a:t>GROUP1</a:t>
                      </a:r>
                      <a:endParaRPr lang="en-US" sz="1200" dirty="0">
                        <a:solidFill>
                          <a:srgbClr val="444444"/>
                        </a:solidFill>
                        <a:latin typeface="Segoe UI Semilight" panose="020B0402040204020203" pitchFamily="34" charset="0"/>
                        <a:cs typeface="Segoe UI Semilight" panose="020B0402040204020203" pitchFamily="34" charset="0"/>
                      </a:endParaRPr>
                    </a:p>
                  </a:txBody>
                  <a:tcPr/>
                </a:tc>
                <a:tc>
                  <a:txBody>
                    <a:bodyPr/>
                    <a:lstStyle/>
                    <a:p>
                      <a:r>
                        <a:rPr lang="en-US" sz="1200" dirty="0">
                          <a:latin typeface="Segoe UI Semilight" panose="020B0402040204020203" pitchFamily="34" charset="0"/>
                          <a:cs typeface="Segoe UI Semilight" panose="020B0402040204020203" pitchFamily="34" charset="0"/>
                        </a:rPr>
                        <a:t>TASK1</a:t>
                      </a:r>
                    </a:p>
                    <a:p>
                      <a:r>
                        <a:rPr lang="en-US" sz="1200" dirty="0">
                          <a:latin typeface="Segoe UI Semilight" panose="020B0402040204020203" pitchFamily="34" charset="0"/>
                          <a:cs typeface="Segoe UI Semilight" panose="020B0402040204020203" pitchFamily="34" charset="0"/>
                        </a:rPr>
                        <a:t>TASK2</a:t>
                      </a:r>
                      <a:endParaRPr lang="en-US" sz="1200" dirty="0">
                        <a:solidFill>
                          <a:srgbClr val="444444"/>
                        </a:solidFill>
                        <a:latin typeface="Segoe UI Semilight" panose="020B0402040204020203" pitchFamily="34" charset="0"/>
                        <a:cs typeface="Segoe UI Semilight" panose="020B0402040204020203" pitchFamily="34" charset="0"/>
                      </a:endParaRPr>
                    </a:p>
                  </a:txBody>
                  <a:tcPr/>
                </a:tc>
                <a:extLst>
                  <a:ext uri="{0D108BD9-81ED-4DB2-BD59-A6C34878D82A}">
                    <a16:rowId xmlns:a16="http://schemas.microsoft.com/office/drawing/2014/main" val="10004"/>
                  </a:ext>
                </a:extLst>
              </a:tr>
              <a:tr h="490475">
                <a:tc vMerge="1">
                  <a:txBody>
                    <a:bodyPr/>
                    <a:lstStyle/>
                    <a:p>
                      <a:endParaRPr lang="en-US" sz="1000" dirty="0"/>
                    </a:p>
                  </a:txBody>
                  <a:tcPr/>
                </a:tc>
                <a:tc vMerge="1">
                  <a:txBody>
                    <a:bodyPr/>
                    <a:lstStyle/>
                    <a:p>
                      <a:endParaRPr lang="en-US" sz="1000" dirty="0"/>
                    </a:p>
                  </a:txBody>
                  <a:tcPr/>
                </a:tc>
                <a:tc>
                  <a:txBody>
                    <a:bodyPr/>
                    <a:lstStyle/>
                    <a:p>
                      <a:r>
                        <a:rPr lang="en-US" sz="1200" dirty="0">
                          <a:latin typeface="Segoe UI Semilight" panose="020B0402040204020203" pitchFamily="34" charset="0"/>
                          <a:cs typeface="Segoe UI Semilight" panose="020B0402040204020203" pitchFamily="34" charset="0"/>
                        </a:rPr>
                        <a:t>REQUEST3</a:t>
                      </a:r>
                      <a:endParaRPr lang="en-US" sz="1200" dirty="0">
                        <a:solidFill>
                          <a:srgbClr val="444444"/>
                        </a:solidFill>
                        <a:latin typeface="Segoe UI Semilight" panose="020B0402040204020203" pitchFamily="34" charset="0"/>
                        <a:cs typeface="Segoe UI Semilight" panose="020B0402040204020203" pitchFamily="34" charset="0"/>
                      </a:endParaRPr>
                    </a:p>
                  </a:txBody>
                  <a:tcPr/>
                </a:tc>
                <a:tc>
                  <a:txBody>
                    <a:bodyPr/>
                    <a:lstStyle/>
                    <a:p>
                      <a:r>
                        <a:rPr lang="en-US" sz="1200" dirty="0">
                          <a:latin typeface="Segoe UI Semilight" panose="020B0402040204020203" pitchFamily="34" charset="0"/>
                          <a:cs typeface="Segoe UI Semilight" panose="020B0402040204020203" pitchFamily="34" charset="0"/>
                        </a:rPr>
                        <a:t>GROUP1</a:t>
                      </a:r>
                      <a:endParaRPr lang="en-US" sz="1200" dirty="0">
                        <a:solidFill>
                          <a:srgbClr val="444444"/>
                        </a:solidFill>
                        <a:latin typeface="Segoe UI Semilight" panose="020B0402040204020203" pitchFamily="34" charset="0"/>
                        <a:cs typeface="Segoe UI Semilight" panose="020B0402040204020203" pitchFamily="34" charset="0"/>
                      </a:endParaRPr>
                    </a:p>
                  </a:txBody>
                  <a:tcPr/>
                </a:tc>
                <a:tc>
                  <a:txBody>
                    <a:bodyPr/>
                    <a:lstStyle/>
                    <a:p>
                      <a:r>
                        <a:rPr lang="en-US" sz="1200" dirty="0">
                          <a:latin typeface="Segoe UI Semilight" panose="020B0402040204020203" pitchFamily="34" charset="0"/>
                          <a:cs typeface="Segoe UI Semilight" panose="020B0402040204020203" pitchFamily="34" charset="0"/>
                        </a:rPr>
                        <a:t>TASK1</a:t>
                      </a:r>
                    </a:p>
                    <a:p>
                      <a:r>
                        <a:rPr lang="en-US" sz="1200" dirty="0">
                          <a:latin typeface="Segoe UI Semilight" panose="020B0402040204020203" pitchFamily="34" charset="0"/>
                          <a:cs typeface="Segoe UI Semilight" panose="020B0402040204020203" pitchFamily="34" charset="0"/>
                        </a:rPr>
                        <a:t>TASK2</a:t>
                      </a:r>
                      <a:endParaRPr lang="en-US" sz="1200" dirty="0">
                        <a:solidFill>
                          <a:srgbClr val="444444"/>
                        </a:solidFill>
                        <a:latin typeface="Segoe UI Semilight" panose="020B0402040204020203" pitchFamily="34" charset="0"/>
                        <a:cs typeface="Segoe UI Semilight" panose="020B0402040204020203" pitchFamily="34" charset="0"/>
                      </a:endParaRP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092153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b="1" dirty="0">
                <a:latin typeface="Segoe UI Semilight" panose="020B0402040204020203" pitchFamily="34" charset="0"/>
                <a:cs typeface="Segoe UI Semilight" panose="020B0402040204020203" pitchFamily="34" charset="0"/>
              </a:rPr>
              <a:t>What are the different project statuses?</a:t>
            </a:r>
          </a:p>
        </p:txBody>
      </p:sp>
      <p:graphicFrame>
        <p:nvGraphicFramePr>
          <p:cNvPr id="4" name="Table 3"/>
          <p:cNvGraphicFramePr>
            <a:graphicFrameLocks noGrp="1"/>
          </p:cNvGraphicFramePr>
          <p:nvPr>
            <p:extLst>
              <p:ext uri="{D42A27DB-BD31-4B8C-83A1-F6EECF244321}">
                <p14:modId xmlns:p14="http://schemas.microsoft.com/office/powerpoint/2010/main" val="1716141899"/>
              </p:ext>
            </p:extLst>
          </p:nvPr>
        </p:nvGraphicFramePr>
        <p:xfrm>
          <a:off x="571500" y="1363469"/>
          <a:ext cx="11180618" cy="2171700"/>
        </p:xfrm>
        <a:graphic>
          <a:graphicData uri="http://schemas.openxmlformats.org/drawingml/2006/table">
            <a:tbl>
              <a:tblPr firstRow="1" bandRow="1">
                <a:tableStyleId>{16D9F66E-5EB9-4882-86FB-DCBF35E3C3E4}</a:tableStyleId>
              </a:tblPr>
              <a:tblGrid>
                <a:gridCol w="2628900">
                  <a:extLst>
                    <a:ext uri="{9D8B030D-6E8A-4147-A177-3AD203B41FA5}">
                      <a16:colId xmlns:a16="http://schemas.microsoft.com/office/drawing/2014/main" val="20000"/>
                    </a:ext>
                  </a:extLst>
                </a:gridCol>
                <a:gridCol w="8551718">
                  <a:extLst>
                    <a:ext uri="{9D8B030D-6E8A-4147-A177-3AD203B41FA5}">
                      <a16:colId xmlns:a16="http://schemas.microsoft.com/office/drawing/2014/main" val="20001"/>
                    </a:ext>
                  </a:extLst>
                </a:gridCol>
              </a:tblGrid>
              <a:tr h="397245">
                <a:tc>
                  <a:txBody>
                    <a:bodyPr/>
                    <a:lstStyle/>
                    <a:p>
                      <a:r>
                        <a:rPr lang="en-US" sz="1600" dirty="0">
                          <a:latin typeface="Segoe UI Semilight" panose="020B0402040204020203" pitchFamily="34" charset="0"/>
                          <a:cs typeface="Segoe UI Semilight" panose="020B0402040204020203" pitchFamily="34" charset="0"/>
                        </a:rPr>
                        <a:t>Project</a:t>
                      </a:r>
                      <a:r>
                        <a:rPr lang="en-US" sz="1600" baseline="0" dirty="0">
                          <a:latin typeface="Segoe UI Semilight" panose="020B0402040204020203" pitchFamily="34" charset="0"/>
                          <a:cs typeface="Segoe UI Semilight" panose="020B0402040204020203" pitchFamily="34" charset="0"/>
                        </a:rPr>
                        <a:t> </a:t>
                      </a:r>
                      <a:r>
                        <a:rPr lang="en-US" sz="1600" dirty="0">
                          <a:latin typeface="Segoe UI Semilight" panose="020B0402040204020203" pitchFamily="34" charset="0"/>
                          <a:cs typeface="Segoe UI Semilight" panose="020B0402040204020203" pitchFamily="34" charset="0"/>
                        </a:rPr>
                        <a:t>Status</a:t>
                      </a:r>
                      <a:endParaRPr lang="en-US" sz="1600" b="1" dirty="0">
                        <a:latin typeface="Segoe UI Semilight" panose="020B0402040204020203" pitchFamily="34" charset="0"/>
                        <a:cs typeface="Segoe UI Semilight" panose="020B0402040204020203" pitchFamily="34" charset="0"/>
                      </a:endParaRPr>
                    </a:p>
                  </a:txBody>
                  <a:tcPr/>
                </a:tc>
                <a:tc>
                  <a:txBody>
                    <a:bodyPr/>
                    <a:lstStyle/>
                    <a:p>
                      <a:r>
                        <a:rPr lang="en-US" sz="1600" dirty="0">
                          <a:latin typeface="Segoe UI Semilight" panose="020B0402040204020203" pitchFamily="34" charset="0"/>
                          <a:cs typeface="Segoe UI Semilight" panose="020B0402040204020203" pitchFamily="34" charset="0"/>
                        </a:rPr>
                        <a:t>Description</a:t>
                      </a:r>
                      <a:endParaRPr lang="en-US" sz="1600" b="1" dirty="0">
                        <a:latin typeface="Segoe UI Semilight" panose="020B0402040204020203" pitchFamily="34" charset="0"/>
                        <a:cs typeface="Segoe UI Semilight" panose="020B0402040204020203" pitchFamily="34" charset="0"/>
                      </a:endParaRPr>
                    </a:p>
                  </a:txBody>
                  <a:tcPr/>
                </a:tc>
                <a:extLst>
                  <a:ext uri="{0D108BD9-81ED-4DB2-BD59-A6C34878D82A}">
                    <a16:rowId xmlns:a16="http://schemas.microsoft.com/office/drawing/2014/main" val="10000"/>
                  </a:ext>
                </a:extLst>
              </a:tr>
              <a:tr h="354891">
                <a:tc>
                  <a:txBody>
                    <a:bodyPr/>
                    <a:lstStyle/>
                    <a:p>
                      <a:r>
                        <a:rPr lang="en-US" sz="1600" dirty="0">
                          <a:latin typeface="Segoe UI Semilight" panose="020B0402040204020203" pitchFamily="34" charset="0"/>
                          <a:cs typeface="Segoe UI Semilight" panose="020B0402040204020203" pitchFamily="34" charset="0"/>
                        </a:rPr>
                        <a:t>Idea</a:t>
                      </a:r>
                    </a:p>
                  </a:txBody>
                  <a:tcPr/>
                </a:tc>
                <a:tc>
                  <a:txBody>
                    <a:bodyPr/>
                    <a:lstStyle/>
                    <a:p>
                      <a:r>
                        <a:rPr lang="en-US" sz="1600" dirty="0">
                          <a:latin typeface="Segoe UI Semilight" panose="020B0402040204020203" pitchFamily="34" charset="0"/>
                          <a:cs typeface="Segoe UI Semilight" panose="020B0402040204020203" pitchFamily="34" charset="0"/>
                        </a:rPr>
                        <a:t>Project has been created and accepted by the system</a:t>
                      </a:r>
                      <a:endParaRPr lang="en-US" sz="1600" b="0" dirty="0">
                        <a:latin typeface="Segoe UI Semilight" panose="020B0402040204020203" pitchFamily="34" charset="0"/>
                        <a:cs typeface="Segoe UI Semilight" panose="020B0402040204020203" pitchFamily="34" charset="0"/>
                      </a:endParaRPr>
                    </a:p>
                  </a:txBody>
                  <a:tcPr/>
                </a:tc>
                <a:extLst>
                  <a:ext uri="{0D108BD9-81ED-4DB2-BD59-A6C34878D82A}">
                    <a16:rowId xmlns:a16="http://schemas.microsoft.com/office/drawing/2014/main" val="10001"/>
                  </a:ext>
                </a:extLst>
              </a:tr>
              <a:tr h="354891">
                <a:tc>
                  <a:txBody>
                    <a:bodyPr/>
                    <a:lstStyle/>
                    <a:p>
                      <a:r>
                        <a:rPr lang="en-US" sz="1600" dirty="0">
                          <a:latin typeface="Segoe UI Semilight" panose="020B0402040204020203" pitchFamily="34" charset="0"/>
                          <a:cs typeface="Segoe UI Semilight" panose="020B0402040204020203" pitchFamily="34" charset="0"/>
                        </a:rPr>
                        <a:t>Started</a:t>
                      </a:r>
                    </a:p>
                  </a:txBody>
                  <a:tcPr/>
                </a:tc>
                <a:tc>
                  <a:txBody>
                    <a:bodyPr/>
                    <a:lstStyle/>
                    <a:p>
                      <a:r>
                        <a:rPr lang="en-US" sz="1600" dirty="0">
                          <a:latin typeface="Segoe UI Semilight" panose="020B0402040204020203" pitchFamily="34" charset="0"/>
                          <a:cs typeface="Segoe UI Semilight" panose="020B0402040204020203" pitchFamily="34" charset="0"/>
                        </a:rPr>
                        <a:t>Project is being</a:t>
                      </a:r>
                      <a:r>
                        <a:rPr lang="en-US" sz="1600" baseline="0" dirty="0">
                          <a:latin typeface="Segoe UI Semilight" panose="020B0402040204020203" pitchFamily="34" charset="0"/>
                          <a:cs typeface="Segoe UI Semilight" panose="020B0402040204020203" pitchFamily="34" charset="0"/>
                        </a:rPr>
                        <a:t> worked on</a:t>
                      </a:r>
                      <a:endParaRPr lang="en-US" sz="1600" b="0" dirty="0">
                        <a:latin typeface="Segoe UI Semilight" panose="020B0402040204020203" pitchFamily="34" charset="0"/>
                        <a:cs typeface="Segoe UI Semilight" panose="020B0402040204020203" pitchFamily="34" charset="0"/>
                      </a:endParaRPr>
                    </a:p>
                  </a:txBody>
                  <a:tcPr/>
                </a:tc>
                <a:extLst>
                  <a:ext uri="{0D108BD9-81ED-4DB2-BD59-A6C34878D82A}">
                    <a16:rowId xmlns:a16="http://schemas.microsoft.com/office/drawing/2014/main" val="10002"/>
                  </a:ext>
                </a:extLst>
              </a:tr>
              <a:tr h="354891">
                <a:tc>
                  <a:txBody>
                    <a:bodyPr/>
                    <a:lstStyle/>
                    <a:p>
                      <a:r>
                        <a:rPr lang="en-US" sz="1600" dirty="0">
                          <a:latin typeface="Segoe UI Semilight" panose="020B0402040204020203" pitchFamily="34" charset="0"/>
                          <a:cs typeface="Segoe UI Semilight" panose="020B0402040204020203" pitchFamily="34" charset="0"/>
                        </a:rPr>
                        <a:t>Backlog</a:t>
                      </a:r>
                    </a:p>
                  </a:txBody>
                  <a:tcPr/>
                </a:tc>
                <a:tc>
                  <a:txBody>
                    <a:bodyPr/>
                    <a:lstStyle/>
                    <a:p>
                      <a:r>
                        <a:rPr lang="en-US" sz="1600" dirty="0">
                          <a:latin typeface="Segoe UI Semilight" panose="020B0402040204020203" pitchFamily="34" charset="0"/>
                          <a:cs typeface="Segoe UI Semilight" panose="020B0402040204020203" pitchFamily="34" charset="0"/>
                        </a:rPr>
                        <a:t>Project has been accepted and project is set</a:t>
                      </a:r>
                      <a:r>
                        <a:rPr lang="en-US" sz="1600" baseline="0" dirty="0">
                          <a:latin typeface="Segoe UI Semilight" panose="020B0402040204020203" pitchFamily="34" charset="0"/>
                          <a:cs typeface="Segoe UI Semilight" panose="020B0402040204020203" pitchFamily="34" charset="0"/>
                        </a:rPr>
                        <a:t> to be worked on at a later date</a:t>
                      </a:r>
                      <a:endParaRPr lang="en-US" sz="1600" b="0" dirty="0">
                        <a:latin typeface="Segoe UI Semilight" panose="020B0402040204020203" pitchFamily="34" charset="0"/>
                        <a:cs typeface="Segoe UI Semilight" panose="020B0402040204020203" pitchFamily="34" charset="0"/>
                      </a:endParaRPr>
                    </a:p>
                  </a:txBody>
                  <a:tcPr/>
                </a:tc>
                <a:extLst>
                  <a:ext uri="{0D108BD9-81ED-4DB2-BD59-A6C34878D82A}">
                    <a16:rowId xmlns:a16="http://schemas.microsoft.com/office/drawing/2014/main" val="10003"/>
                  </a:ext>
                </a:extLst>
              </a:tr>
              <a:tr h="354891">
                <a:tc>
                  <a:txBody>
                    <a:bodyPr/>
                    <a:lstStyle/>
                    <a:p>
                      <a:r>
                        <a:rPr lang="en-US" sz="1600" dirty="0">
                          <a:latin typeface="Segoe UI Semilight" panose="020B0402040204020203" pitchFamily="34" charset="0"/>
                          <a:cs typeface="Segoe UI Semilight" panose="020B0402040204020203" pitchFamily="34" charset="0"/>
                        </a:rPr>
                        <a:t>Cancelled</a:t>
                      </a:r>
                    </a:p>
                  </a:txBody>
                  <a:tcPr/>
                </a:tc>
                <a:tc>
                  <a:txBody>
                    <a:bodyPr/>
                    <a:lstStyle/>
                    <a:p>
                      <a:r>
                        <a:rPr lang="en-US" sz="1600" dirty="0">
                          <a:latin typeface="Segoe UI Semilight" panose="020B0402040204020203" pitchFamily="34" charset="0"/>
                          <a:cs typeface="Segoe UI Semilight" panose="020B0402040204020203" pitchFamily="34" charset="0"/>
                        </a:rPr>
                        <a:t>Project has been cancelled</a:t>
                      </a:r>
                      <a:endParaRPr lang="en-US" sz="1600" b="0" dirty="0">
                        <a:latin typeface="Segoe UI Semilight" panose="020B0402040204020203" pitchFamily="34" charset="0"/>
                        <a:cs typeface="Segoe UI Semilight" panose="020B0402040204020203" pitchFamily="34" charset="0"/>
                      </a:endParaRPr>
                    </a:p>
                  </a:txBody>
                  <a:tcPr/>
                </a:tc>
                <a:extLst>
                  <a:ext uri="{0D108BD9-81ED-4DB2-BD59-A6C34878D82A}">
                    <a16:rowId xmlns:a16="http://schemas.microsoft.com/office/drawing/2014/main" val="10004"/>
                  </a:ext>
                </a:extLst>
              </a:tr>
              <a:tr h="354891">
                <a:tc>
                  <a:txBody>
                    <a:bodyPr/>
                    <a:lstStyle/>
                    <a:p>
                      <a:r>
                        <a:rPr lang="en-US" sz="1600" dirty="0">
                          <a:latin typeface="Segoe UI Semilight" panose="020B0402040204020203" pitchFamily="34" charset="0"/>
                          <a:cs typeface="Segoe UI Semilight" panose="020B0402040204020203" pitchFamily="34" charset="0"/>
                        </a:rPr>
                        <a:t>Done</a:t>
                      </a:r>
                    </a:p>
                  </a:txBody>
                  <a:tcPr/>
                </a:tc>
                <a:tc>
                  <a:txBody>
                    <a:bodyPr/>
                    <a:lstStyle/>
                    <a:p>
                      <a:r>
                        <a:rPr lang="en-US" sz="1600" dirty="0">
                          <a:latin typeface="Segoe UI Semilight" panose="020B0402040204020203" pitchFamily="34" charset="0"/>
                          <a:cs typeface="Segoe UI Semilight" panose="020B0402040204020203" pitchFamily="34" charset="0"/>
                        </a:rPr>
                        <a:t>Project is complete</a:t>
                      </a:r>
                      <a:endParaRPr lang="en-US" sz="1600" b="0" dirty="0">
                        <a:latin typeface="Segoe UI Semilight" panose="020B0402040204020203" pitchFamily="34" charset="0"/>
                        <a:cs typeface="Segoe UI Semilight" panose="020B0402040204020203" pitchFamily="34" charset="0"/>
                      </a:endParaRPr>
                    </a:p>
                  </a:txBody>
                  <a:tcPr/>
                </a:tc>
                <a:extLst>
                  <a:ext uri="{0D108BD9-81ED-4DB2-BD59-A6C34878D82A}">
                    <a16:rowId xmlns:a16="http://schemas.microsoft.com/office/drawing/2014/main" val="10005"/>
                  </a:ext>
                </a:extLst>
              </a:tr>
            </a:tbl>
          </a:graphicData>
        </a:graphic>
      </p:graphicFrame>
      <p:sp>
        <p:nvSpPr>
          <p:cNvPr id="5" name="TextBox 4"/>
          <p:cNvSpPr txBox="1"/>
          <p:nvPr/>
        </p:nvSpPr>
        <p:spPr>
          <a:xfrm>
            <a:off x="571500" y="3751118"/>
            <a:ext cx="11180618" cy="1323439"/>
          </a:xfrm>
          <a:prstGeom prst="rect">
            <a:avLst/>
          </a:prstGeom>
          <a:noFill/>
        </p:spPr>
        <p:txBody>
          <a:bodyPr wrap="square" rtlCol="0">
            <a:spAutoFit/>
          </a:bodyPr>
          <a:lstStyle/>
          <a:p>
            <a:r>
              <a:rPr lang="en-US" sz="1600" b="1" dirty="0">
                <a:latin typeface="Segoe UI Semilight" panose="020B0402040204020203" pitchFamily="34" charset="0"/>
                <a:cs typeface="Segoe UI Semilight" panose="020B0402040204020203" pitchFamily="34" charset="0"/>
              </a:rPr>
              <a:t>Note:  </a:t>
            </a:r>
          </a:p>
          <a:p>
            <a:pPr marL="285750" indent="-285750">
              <a:buFont typeface="Arial" panose="020B0604020202020204" pitchFamily="34" charset="0"/>
              <a:buChar char="•"/>
            </a:pPr>
            <a:r>
              <a:rPr lang="en-US" sz="1600" dirty="0">
                <a:latin typeface="Segoe UI Semilight" panose="020B0402040204020203" pitchFamily="34" charset="0"/>
                <a:cs typeface="Segoe UI Semilight" panose="020B0402040204020203" pitchFamily="34" charset="0"/>
              </a:rPr>
              <a:t>All projects have to be manually Started unless defined otherwise at project admin level.</a:t>
            </a:r>
          </a:p>
          <a:p>
            <a:pPr marL="285750" indent="-285750">
              <a:buFont typeface="Arial" panose="020B0604020202020204" pitchFamily="34" charset="0"/>
              <a:buChar char="•"/>
            </a:pPr>
            <a:r>
              <a:rPr lang="en-US" sz="1600" dirty="0">
                <a:latin typeface="Segoe UI Semilight" panose="020B0402040204020203" pitchFamily="34" charset="0"/>
                <a:cs typeface="Segoe UI Semilight" panose="020B0402040204020203" pitchFamily="34" charset="0"/>
              </a:rPr>
              <a:t>A guided project can only be Started when all </a:t>
            </a:r>
            <a:r>
              <a:rPr lang="en-US" sz="1600" dirty="0">
                <a:solidFill>
                  <a:srgbClr val="FF0000"/>
                </a:solidFill>
                <a:latin typeface="Segoe UI Semilight" panose="020B0402040204020203" pitchFamily="34" charset="0"/>
                <a:cs typeface="Segoe UI Semilight" panose="020B0402040204020203" pitchFamily="34" charset="0"/>
              </a:rPr>
              <a:t>REQUIRED</a:t>
            </a:r>
            <a:r>
              <a:rPr lang="en-US" sz="1600" dirty="0">
                <a:latin typeface="Segoe UI Semilight" panose="020B0402040204020203" pitchFamily="34" charset="0"/>
                <a:cs typeface="Segoe UI Semilight" panose="020B0402040204020203" pitchFamily="34" charset="0"/>
              </a:rPr>
              <a:t> requests have been </a:t>
            </a:r>
            <a:r>
              <a:rPr lang="en-US" sz="1600" u="sng" dirty="0">
                <a:latin typeface="Segoe UI Semilight" panose="020B0402040204020203" pitchFamily="34" charset="0"/>
                <a:cs typeface="Segoe UI Semilight" panose="020B0402040204020203" pitchFamily="34" charset="0"/>
              </a:rPr>
              <a:t>created</a:t>
            </a:r>
            <a:r>
              <a:rPr lang="en-US" sz="1600"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US" sz="1600" dirty="0">
                <a:latin typeface="Segoe UI Semilight" panose="020B0402040204020203" pitchFamily="34" charset="0"/>
                <a:cs typeface="Segoe UI Semilight" panose="020B0402040204020203" pitchFamily="34" charset="0"/>
              </a:rPr>
              <a:t>When a project is moved from Idea to Backlog or Started, all requests in Idea will automatically flip to Backlog. This is only applicable if defined at the project admin level. </a:t>
            </a:r>
          </a:p>
        </p:txBody>
      </p:sp>
    </p:spTree>
    <p:extLst>
      <p:ext uri="{BB962C8B-B14F-4D97-AF65-F5344CB8AC3E}">
        <p14:creationId xmlns:p14="http://schemas.microsoft.com/office/powerpoint/2010/main" val="7428853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en-US" b="1" dirty="0">
                <a:latin typeface="Segoe UI Semilight" panose="020B0402040204020203" pitchFamily="34" charset="0"/>
                <a:cs typeface="Segoe UI Semilight" panose="020B0402040204020203" pitchFamily="34" charset="0"/>
              </a:rPr>
              <a:t>What triggers date recalculation?</a:t>
            </a:r>
          </a:p>
        </p:txBody>
      </p:sp>
      <p:sp>
        <p:nvSpPr>
          <p:cNvPr id="5" name="Content Placeholder 3"/>
          <p:cNvSpPr txBox="1">
            <a:spLocks/>
          </p:cNvSpPr>
          <p:nvPr/>
        </p:nvSpPr>
        <p:spPr>
          <a:xfrm>
            <a:off x="571500" y="1350955"/>
            <a:ext cx="11315700" cy="46801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3875"/>
              </a:buClr>
              <a:buFont typeface="Arial"/>
              <a:buChar char="•"/>
              <a:defRPr sz="2200" b="0" i="0" kern="1200" spc="100" baseline="0">
                <a:solidFill>
                  <a:srgbClr val="444444"/>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3875"/>
              </a:buClr>
              <a:buFont typeface="Arial"/>
              <a:buChar char="•"/>
              <a:defRPr sz="2000" b="0" i="0" kern="1200" spc="100" baseline="0">
                <a:solidFill>
                  <a:srgbClr val="444444"/>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3875"/>
              </a:buClr>
              <a:buFont typeface="Arial"/>
              <a:buChar char="•"/>
              <a:defRPr sz="1800" b="0" i="0" kern="1200" spc="100" baseline="0">
                <a:solidFill>
                  <a:srgbClr val="444444"/>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3875"/>
              </a:buClr>
              <a:buFont typeface="Arial"/>
              <a:buChar char="•"/>
              <a:defRPr sz="1400" b="0" i="0" kern="1200" spc="100" baseline="0">
                <a:solidFill>
                  <a:srgbClr val="444444"/>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3875"/>
              </a:buClr>
              <a:buFont typeface="Arial"/>
              <a:buChar char="•"/>
              <a:defRPr sz="1200" b="0" i="0" kern="1200" spc="100" baseline="0">
                <a:solidFill>
                  <a:srgbClr val="444444"/>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1600" dirty="0">
              <a:solidFill>
                <a:schemeClr val="tx1"/>
              </a:solidFill>
              <a:latin typeface="Segoe UI Semilight" panose="020B0402040204020203" pitchFamily="34" charset="0"/>
              <a:cs typeface="Segoe UI Semilight" panose="020B0402040204020203" pitchFamily="34" charset="0"/>
            </a:endParaRPr>
          </a:p>
        </p:txBody>
      </p:sp>
      <p:sp>
        <p:nvSpPr>
          <p:cNvPr id="4" name="TextBox 3"/>
          <p:cNvSpPr txBox="1"/>
          <p:nvPr/>
        </p:nvSpPr>
        <p:spPr>
          <a:xfrm>
            <a:off x="571500" y="1321904"/>
            <a:ext cx="11166231" cy="3046988"/>
          </a:xfrm>
          <a:prstGeom prst="rect">
            <a:avLst/>
          </a:prstGeom>
          <a:noFill/>
        </p:spPr>
        <p:txBody>
          <a:bodyPr wrap="square" rtlCol="0">
            <a:spAutoFit/>
          </a:bodyPr>
          <a:lstStyle/>
          <a:p>
            <a:r>
              <a:rPr lang="en-US" sz="1600" dirty="0">
                <a:latin typeface="Segoe UI Semilight" panose="020B0402040204020203" pitchFamily="34" charset="0"/>
                <a:cs typeface="Segoe UI Semilight" panose="020B0402040204020203" pitchFamily="34" charset="0"/>
              </a:rPr>
              <a:t>Date recalculation will adjust the dates of your requests and tasks based on the associated project. Below are the triggers for date recalculation:</a:t>
            </a:r>
          </a:p>
          <a:p>
            <a:pPr marL="342900" indent="-342900">
              <a:buFont typeface="+mj-lt"/>
              <a:buAutoNum type="arabicPeriod"/>
            </a:pPr>
            <a:endParaRPr lang="en-US" sz="1600" dirty="0">
              <a:latin typeface="Segoe UI Semilight" panose="020B0402040204020203" pitchFamily="34" charset="0"/>
              <a:cs typeface="Segoe UI Semilight" panose="020B0402040204020203" pitchFamily="34" charset="0"/>
            </a:endParaRPr>
          </a:p>
          <a:p>
            <a:pPr marL="342900" indent="-342900">
              <a:buFont typeface="+mj-lt"/>
              <a:buAutoNum type="arabicPeriod"/>
            </a:pPr>
            <a:r>
              <a:rPr lang="en-US" sz="1600" dirty="0">
                <a:latin typeface="Segoe UI Semilight" panose="020B0402040204020203" pitchFamily="34" charset="0"/>
                <a:cs typeface="Segoe UI Semilight" panose="020B0402040204020203" pitchFamily="34" charset="0"/>
              </a:rPr>
              <a:t>When a request is added to a phase</a:t>
            </a:r>
          </a:p>
          <a:p>
            <a:pPr marL="342900" indent="-342900">
              <a:buFont typeface="+mj-lt"/>
              <a:buAutoNum type="arabicPeriod"/>
            </a:pPr>
            <a:r>
              <a:rPr lang="en-US" sz="1600" dirty="0">
                <a:latin typeface="Segoe UI Semilight" panose="020B0402040204020203" pitchFamily="34" charset="0"/>
                <a:cs typeface="Segoe UI Semilight" panose="020B0402040204020203" pitchFamily="34" charset="0"/>
              </a:rPr>
              <a:t>When a request is removed from a phase</a:t>
            </a:r>
          </a:p>
          <a:p>
            <a:pPr marL="342900" indent="-342900">
              <a:buFont typeface="+mj-lt"/>
              <a:buAutoNum type="arabicPeriod"/>
            </a:pPr>
            <a:r>
              <a:rPr lang="en-US" sz="1600" dirty="0">
                <a:latin typeface="Segoe UI Semilight" panose="020B0402040204020203" pitchFamily="34" charset="0"/>
                <a:cs typeface="Segoe UI Semilight" panose="020B0402040204020203" pitchFamily="34" charset="0"/>
              </a:rPr>
              <a:t>When a request is being moved to another phase</a:t>
            </a:r>
          </a:p>
          <a:p>
            <a:pPr marL="342900" indent="-342900">
              <a:buFont typeface="+mj-lt"/>
              <a:buAutoNum type="arabicPeriod"/>
            </a:pPr>
            <a:r>
              <a:rPr lang="en-US" sz="1600" dirty="0">
                <a:latin typeface="Segoe UI Semilight" panose="020B0402040204020203" pitchFamily="34" charset="0"/>
                <a:cs typeface="Segoe UI Semilight" panose="020B0402040204020203" pitchFamily="34" charset="0"/>
              </a:rPr>
              <a:t>When the Planned End Date at the request level is changed causing the request end date to change</a:t>
            </a:r>
          </a:p>
          <a:p>
            <a:pPr marL="342900" indent="-342900">
              <a:buFont typeface="+mj-lt"/>
              <a:buAutoNum type="arabicPeriod"/>
            </a:pPr>
            <a:r>
              <a:rPr lang="en-US" sz="1600" dirty="0">
                <a:latin typeface="Segoe UI Semilight" panose="020B0402040204020203" pitchFamily="34" charset="0"/>
                <a:cs typeface="Segoe UI Semilight" panose="020B0402040204020203" pitchFamily="34" charset="0"/>
              </a:rPr>
              <a:t>When a request is cancelled</a:t>
            </a:r>
          </a:p>
          <a:p>
            <a:pPr marL="342900" indent="-342900">
              <a:buFont typeface="+mj-lt"/>
              <a:buAutoNum type="arabicPeriod"/>
            </a:pPr>
            <a:r>
              <a:rPr lang="en-US" sz="1600" dirty="0">
                <a:latin typeface="Segoe UI Semilight" panose="020B0402040204020203" pitchFamily="34" charset="0"/>
                <a:cs typeface="Segoe UI Semilight" panose="020B0402040204020203" pitchFamily="34" charset="0"/>
              </a:rPr>
              <a:t>When a request is done</a:t>
            </a:r>
          </a:p>
          <a:p>
            <a:pPr marL="342900" indent="-342900">
              <a:buFont typeface="+mj-lt"/>
              <a:buAutoNum type="arabicPeriod"/>
            </a:pPr>
            <a:r>
              <a:rPr lang="en-US" sz="1600" dirty="0">
                <a:latin typeface="Segoe UI Semilight" panose="020B0402040204020203" pitchFamily="34" charset="0"/>
                <a:cs typeface="Segoe UI Semilight" panose="020B0402040204020203" pitchFamily="34" charset="0"/>
              </a:rPr>
              <a:t>When a task is cancelled or added to a request</a:t>
            </a:r>
          </a:p>
          <a:p>
            <a:pPr marL="342900" indent="-342900">
              <a:buFont typeface="+mj-lt"/>
              <a:buAutoNum type="arabicPeriod"/>
            </a:pPr>
            <a:endParaRPr lang="en-US" sz="1600" dirty="0">
              <a:latin typeface="Segoe UI Semilight" panose="020B0402040204020203" pitchFamily="34" charset="0"/>
              <a:cs typeface="Segoe UI Semilight" panose="020B0402040204020203" pitchFamily="34" charset="0"/>
            </a:endParaRPr>
          </a:p>
          <a:p>
            <a:r>
              <a:rPr lang="en-US" sz="1600" b="1" dirty="0">
                <a:latin typeface="Segoe UI Semilight" panose="020B0402040204020203" pitchFamily="34" charset="0"/>
                <a:cs typeface="Segoe UI Semilight" panose="020B0402040204020203" pitchFamily="34" charset="0"/>
              </a:rPr>
              <a:t>Note</a:t>
            </a:r>
            <a:r>
              <a:rPr lang="en-US" sz="1600" dirty="0">
                <a:latin typeface="Segoe UI Semilight" panose="020B0402040204020203" pitchFamily="34" charset="0"/>
                <a:cs typeface="Segoe UI Semilight" panose="020B0402040204020203" pitchFamily="34" charset="0"/>
              </a:rPr>
              <a:t>: Started request dates &amp; manually updated Backlog request dates will not be recalculated.</a:t>
            </a:r>
          </a:p>
        </p:txBody>
      </p:sp>
    </p:spTree>
    <p:extLst>
      <p:ext uri="{BB962C8B-B14F-4D97-AF65-F5344CB8AC3E}">
        <p14:creationId xmlns:p14="http://schemas.microsoft.com/office/powerpoint/2010/main" val="29733416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en-US" b="1" dirty="0">
                <a:latin typeface="Segoe UI Semilight" panose="020B0402040204020203" pitchFamily="34" charset="0"/>
                <a:cs typeface="Segoe UI Semilight" panose="020B0402040204020203" pitchFamily="34" charset="0"/>
              </a:rPr>
              <a:t>Ways to save your project</a:t>
            </a:r>
          </a:p>
        </p:txBody>
      </p:sp>
      <p:sp>
        <p:nvSpPr>
          <p:cNvPr id="5" name="Content Placeholder 3"/>
          <p:cNvSpPr txBox="1">
            <a:spLocks/>
          </p:cNvSpPr>
          <p:nvPr/>
        </p:nvSpPr>
        <p:spPr>
          <a:xfrm>
            <a:off x="571500" y="1350955"/>
            <a:ext cx="11315700" cy="46801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3875"/>
              </a:buClr>
              <a:buFont typeface="Arial"/>
              <a:buChar char="•"/>
              <a:defRPr sz="2200" b="0" i="0" kern="1200" spc="100" baseline="0">
                <a:solidFill>
                  <a:srgbClr val="444444"/>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3875"/>
              </a:buClr>
              <a:buFont typeface="Arial"/>
              <a:buChar char="•"/>
              <a:defRPr sz="2000" b="0" i="0" kern="1200" spc="100" baseline="0">
                <a:solidFill>
                  <a:srgbClr val="444444"/>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3875"/>
              </a:buClr>
              <a:buFont typeface="Arial"/>
              <a:buChar char="•"/>
              <a:defRPr sz="1800" b="0" i="0" kern="1200" spc="100" baseline="0">
                <a:solidFill>
                  <a:srgbClr val="444444"/>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3875"/>
              </a:buClr>
              <a:buFont typeface="Arial"/>
              <a:buChar char="•"/>
              <a:defRPr sz="1400" b="0" i="0" kern="1200" spc="100" baseline="0">
                <a:solidFill>
                  <a:srgbClr val="444444"/>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3875"/>
              </a:buClr>
              <a:buFont typeface="Arial"/>
              <a:buChar char="•"/>
              <a:defRPr sz="1200" b="0" i="0" kern="1200" spc="100" baseline="0">
                <a:solidFill>
                  <a:srgbClr val="444444"/>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1600" dirty="0">
              <a:solidFill>
                <a:schemeClr val="tx1"/>
              </a:solidFill>
              <a:latin typeface="Segoe UI Semilight" panose="020B0402040204020203" pitchFamily="34" charset="0"/>
              <a:cs typeface="Segoe UI Semilight" panose="020B0402040204020203" pitchFamily="34" charset="0"/>
            </a:endParaRPr>
          </a:p>
        </p:txBody>
      </p:sp>
      <p:sp>
        <p:nvSpPr>
          <p:cNvPr id="4" name="TextBox 3"/>
          <p:cNvSpPr txBox="1"/>
          <p:nvPr/>
        </p:nvSpPr>
        <p:spPr>
          <a:xfrm>
            <a:off x="571500" y="1350955"/>
            <a:ext cx="11166231" cy="3046988"/>
          </a:xfrm>
          <a:prstGeom prst="rect">
            <a:avLst/>
          </a:prstGeom>
          <a:noFill/>
        </p:spPr>
        <p:txBody>
          <a:bodyPr wrap="square" rtlCol="0">
            <a:spAutoFit/>
          </a:bodyPr>
          <a:lstStyle/>
          <a:p>
            <a:r>
              <a:rPr lang="en-US" sz="1600" dirty="0">
                <a:latin typeface="Segoe UI Semilight" panose="020B0402040204020203" pitchFamily="34" charset="0"/>
                <a:cs typeface="Segoe UI Semilight" panose="020B0402040204020203" pitchFamily="34" charset="0"/>
              </a:rPr>
              <a:t>In previous project module, there was only way to save your bulk change and that was through the blue SAVE button.</a:t>
            </a:r>
          </a:p>
          <a:p>
            <a:endParaRPr lang="en-US" sz="1600" dirty="0">
              <a:latin typeface="Segoe UI Semilight" panose="020B0402040204020203" pitchFamily="34" charset="0"/>
              <a:cs typeface="Segoe UI Semilight" panose="020B0402040204020203" pitchFamily="34" charset="0"/>
            </a:endParaRPr>
          </a:p>
          <a:p>
            <a:r>
              <a:rPr lang="en-US" sz="1600" dirty="0">
                <a:latin typeface="Segoe UI Semilight" panose="020B0402040204020203" pitchFamily="34" charset="0"/>
                <a:cs typeface="Segoe UI Semilight" panose="020B0402040204020203" pitchFamily="34" charset="0"/>
              </a:rPr>
              <a:t>Moving forward, based on the update that is made to the project, associated requests and tasks will be updated accordingly. The system will update your project, request dates and statuses as needed. Below are the functions that will save your project:</a:t>
            </a:r>
          </a:p>
          <a:p>
            <a:endParaRPr lang="en-US" sz="1600" dirty="0">
              <a:latin typeface="Segoe UI Semilight" panose="020B0402040204020203" pitchFamily="34" charset="0"/>
              <a:cs typeface="Segoe UI Semilight" panose="020B0402040204020203" pitchFamily="34" charset="0"/>
            </a:endParaRPr>
          </a:p>
          <a:p>
            <a:pPr marL="342900" indent="-342900">
              <a:buFont typeface="+mj-lt"/>
              <a:buAutoNum type="arabicPeriod"/>
            </a:pPr>
            <a:r>
              <a:rPr lang="en-US" sz="1600" dirty="0">
                <a:latin typeface="Segoe UI Semilight" panose="020B0402040204020203" pitchFamily="34" charset="0"/>
                <a:cs typeface="Segoe UI Semilight" panose="020B0402040204020203" pitchFamily="34" charset="0"/>
              </a:rPr>
              <a:t>Hitting the Calculate Timeline Button</a:t>
            </a:r>
          </a:p>
          <a:p>
            <a:pPr marL="342900" indent="-342900">
              <a:buFont typeface="+mj-lt"/>
              <a:buAutoNum type="arabicPeriod"/>
            </a:pPr>
            <a:r>
              <a:rPr lang="en-US" sz="1600" dirty="0">
                <a:latin typeface="Segoe UI Semilight" panose="020B0402040204020203" pitchFamily="34" charset="0"/>
                <a:cs typeface="Segoe UI Semilight" panose="020B0402040204020203" pitchFamily="34" charset="0"/>
              </a:rPr>
              <a:t>Associating a new or existing request</a:t>
            </a:r>
          </a:p>
          <a:p>
            <a:pPr marL="342900" indent="-342900">
              <a:buFont typeface="+mj-lt"/>
              <a:buAutoNum type="arabicPeriod"/>
            </a:pPr>
            <a:r>
              <a:rPr lang="en-US" sz="1600" dirty="0">
                <a:latin typeface="Segoe UI Semilight" panose="020B0402040204020203" pitchFamily="34" charset="0"/>
                <a:cs typeface="Segoe UI Semilight" panose="020B0402040204020203" pitchFamily="34" charset="0"/>
              </a:rPr>
              <a:t>Unlinking a request</a:t>
            </a:r>
          </a:p>
          <a:p>
            <a:pPr marL="342900" indent="-342900">
              <a:buFont typeface="+mj-lt"/>
              <a:buAutoNum type="arabicPeriod"/>
            </a:pPr>
            <a:r>
              <a:rPr lang="en-US" sz="1600" dirty="0">
                <a:latin typeface="Segoe UI Semilight" panose="020B0402040204020203" pitchFamily="34" charset="0"/>
                <a:cs typeface="Segoe UI Semilight" panose="020B0402040204020203" pitchFamily="34" charset="0"/>
              </a:rPr>
              <a:t>Adding or deleting files</a:t>
            </a:r>
          </a:p>
          <a:p>
            <a:pPr marL="342900" indent="-342900">
              <a:buFont typeface="+mj-lt"/>
              <a:buAutoNum type="arabicPeriod"/>
            </a:pPr>
            <a:r>
              <a:rPr lang="en-US" sz="1600" dirty="0">
                <a:latin typeface="Segoe UI Semilight" panose="020B0402040204020203" pitchFamily="34" charset="0"/>
                <a:cs typeface="Segoe UI Semilight" panose="020B0402040204020203" pitchFamily="34" charset="0"/>
              </a:rPr>
              <a:t>Moving a card</a:t>
            </a:r>
          </a:p>
          <a:p>
            <a:pPr marL="342900" indent="-342900">
              <a:buFont typeface="+mj-lt"/>
              <a:buAutoNum type="arabicPeriod"/>
            </a:pPr>
            <a:r>
              <a:rPr lang="en-US" sz="1600" dirty="0">
                <a:latin typeface="Segoe UI Semilight" panose="020B0402040204020203" pitchFamily="34" charset="0"/>
                <a:cs typeface="Segoe UI Semilight" panose="020B0402040204020203" pitchFamily="34" charset="0"/>
              </a:rPr>
              <a:t>Hitting the Save and Save &amp; Close Project Button</a:t>
            </a:r>
          </a:p>
          <a:p>
            <a:endParaRPr lang="en-US" sz="16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1456024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571500" y="299716"/>
            <a:ext cx="10972800" cy="750404"/>
          </a:xfrm>
        </p:spPr>
        <p:txBody>
          <a:bodyPr/>
          <a:lstStyle/>
          <a:p>
            <a:r>
              <a:rPr lang="en-US" b="1" dirty="0">
                <a:latin typeface="Segoe UI Semilight" panose="020B0402040204020203" pitchFamily="34" charset="0"/>
                <a:cs typeface="Segoe UI Semilight" panose="020B0402040204020203" pitchFamily="34" charset="0"/>
              </a:rPr>
              <a:t>Let’s add a non-guided project</a:t>
            </a:r>
          </a:p>
        </p:txBody>
      </p:sp>
      <p:sp>
        <p:nvSpPr>
          <p:cNvPr id="5" name="Content Placeholder 3"/>
          <p:cNvSpPr txBox="1">
            <a:spLocks/>
          </p:cNvSpPr>
          <p:nvPr/>
        </p:nvSpPr>
        <p:spPr>
          <a:xfrm>
            <a:off x="571500" y="1350955"/>
            <a:ext cx="11315700" cy="46801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3875"/>
              </a:buClr>
              <a:buFont typeface="Arial"/>
              <a:buChar char="•"/>
              <a:defRPr sz="2200" b="0" i="0" kern="1200" spc="100" baseline="0">
                <a:solidFill>
                  <a:srgbClr val="444444"/>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3875"/>
              </a:buClr>
              <a:buFont typeface="Arial"/>
              <a:buChar char="•"/>
              <a:defRPr sz="2000" b="0" i="0" kern="1200" spc="100" baseline="0">
                <a:solidFill>
                  <a:srgbClr val="444444"/>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3875"/>
              </a:buClr>
              <a:buFont typeface="Arial"/>
              <a:buChar char="•"/>
              <a:defRPr sz="1800" b="0" i="0" kern="1200" spc="100" baseline="0">
                <a:solidFill>
                  <a:srgbClr val="444444"/>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3875"/>
              </a:buClr>
              <a:buFont typeface="Arial"/>
              <a:buChar char="•"/>
              <a:defRPr sz="1400" b="0" i="0" kern="1200" spc="100" baseline="0">
                <a:solidFill>
                  <a:srgbClr val="444444"/>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3875"/>
              </a:buClr>
              <a:buFont typeface="Arial"/>
              <a:buChar char="•"/>
              <a:defRPr sz="1200" b="0" i="0" kern="1200" spc="100" baseline="0">
                <a:solidFill>
                  <a:srgbClr val="444444"/>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1600" dirty="0">
              <a:solidFill>
                <a:schemeClr val="tx1"/>
              </a:solidFill>
              <a:latin typeface="Segoe UI Semilight" panose="020B0402040204020203" pitchFamily="34" charset="0"/>
              <a:cs typeface="Segoe UI Semilight" panose="020B0402040204020203" pitchFamily="34" charset="0"/>
            </a:endParaRPr>
          </a:p>
        </p:txBody>
      </p:sp>
      <p:sp>
        <p:nvSpPr>
          <p:cNvPr id="2" name="TextBox 1"/>
          <p:cNvSpPr txBox="1"/>
          <p:nvPr/>
        </p:nvSpPr>
        <p:spPr>
          <a:xfrm>
            <a:off x="678677" y="1150398"/>
            <a:ext cx="9236279"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Segoe UI Semilight" panose="020B0402040204020203" pitchFamily="34" charset="0"/>
                <a:cs typeface="Segoe UI Semilight" panose="020B0402040204020203" pitchFamily="34" charset="0"/>
              </a:rPr>
              <a:t>Add a Demand Generation project</a:t>
            </a:r>
          </a:p>
          <a:p>
            <a:endParaRPr lang="en-US" sz="1600" dirty="0">
              <a:latin typeface="Segoe UI Semilight" panose="020B0402040204020203" pitchFamily="34" charset="0"/>
              <a:cs typeface="Segoe UI Semilight" panose="020B0402040204020203" pitchFamily="34" charset="0"/>
            </a:endParaRPr>
          </a:p>
          <a:p>
            <a:endParaRPr lang="en-US" sz="1600" dirty="0">
              <a:latin typeface="Segoe UI Semilight" panose="020B0402040204020203" pitchFamily="34" charset="0"/>
              <a:cs typeface="Segoe UI Semilight" panose="020B0402040204020203" pitchFamily="34" charset="0"/>
            </a:endParaRPr>
          </a:p>
        </p:txBody>
      </p:sp>
      <p:pic>
        <p:nvPicPr>
          <p:cNvPr id="3" name="Picture 2"/>
          <p:cNvPicPr>
            <a:picLocks noChangeAspect="1"/>
          </p:cNvPicPr>
          <p:nvPr/>
        </p:nvPicPr>
        <p:blipFill>
          <a:blip r:embed="rId3"/>
          <a:stretch>
            <a:fillRect/>
          </a:stretch>
        </p:blipFill>
        <p:spPr>
          <a:xfrm>
            <a:off x="2019992" y="1616583"/>
            <a:ext cx="7240386" cy="4408666"/>
          </a:xfrm>
          <a:prstGeom prst="rect">
            <a:avLst/>
          </a:prstGeom>
        </p:spPr>
      </p:pic>
      <p:sp>
        <p:nvSpPr>
          <p:cNvPr id="8" name="Rectangle 7"/>
          <p:cNvSpPr/>
          <p:nvPr/>
        </p:nvSpPr>
        <p:spPr>
          <a:xfrm>
            <a:off x="5278582" y="2319251"/>
            <a:ext cx="947651" cy="16625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3773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571500" y="301896"/>
            <a:ext cx="5380892" cy="750404"/>
          </a:xfrm>
        </p:spPr>
        <p:txBody>
          <a:bodyPr/>
          <a:lstStyle/>
          <a:p>
            <a:r>
              <a:rPr lang="en-US" b="1" dirty="0">
                <a:latin typeface="Segoe UI Semilight" panose="020B0402040204020203" pitchFamily="34" charset="0"/>
                <a:cs typeface="Segoe UI Semilight" panose="020B0402040204020203" pitchFamily="34" charset="0"/>
              </a:rPr>
              <a:t>Demand Generation project</a:t>
            </a:r>
          </a:p>
        </p:txBody>
      </p:sp>
      <p:sp>
        <p:nvSpPr>
          <p:cNvPr id="5" name="Content Placeholder 3"/>
          <p:cNvSpPr txBox="1">
            <a:spLocks/>
          </p:cNvSpPr>
          <p:nvPr/>
        </p:nvSpPr>
        <p:spPr>
          <a:xfrm>
            <a:off x="571500" y="1350955"/>
            <a:ext cx="11315700" cy="46801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3875"/>
              </a:buClr>
              <a:buFont typeface="Arial"/>
              <a:buChar char="•"/>
              <a:defRPr sz="2200" b="0" i="0" kern="1200" spc="100" baseline="0">
                <a:solidFill>
                  <a:srgbClr val="444444"/>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3875"/>
              </a:buClr>
              <a:buFont typeface="Arial"/>
              <a:buChar char="•"/>
              <a:defRPr sz="2000" b="0" i="0" kern="1200" spc="100" baseline="0">
                <a:solidFill>
                  <a:srgbClr val="444444"/>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3875"/>
              </a:buClr>
              <a:buFont typeface="Arial"/>
              <a:buChar char="•"/>
              <a:defRPr sz="1800" b="0" i="0" kern="1200" spc="100" baseline="0">
                <a:solidFill>
                  <a:srgbClr val="444444"/>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3875"/>
              </a:buClr>
              <a:buFont typeface="Arial"/>
              <a:buChar char="•"/>
              <a:defRPr sz="1400" b="0" i="0" kern="1200" spc="100" baseline="0">
                <a:solidFill>
                  <a:srgbClr val="444444"/>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3875"/>
              </a:buClr>
              <a:buFont typeface="Arial"/>
              <a:buChar char="•"/>
              <a:defRPr sz="1200" b="0" i="0" kern="1200" spc="100" baseline="0">
                <a:solidFill>
                  <a:srgbClr val="444444"/>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1600" dirty="0">
              <a:solidFill>
                <a:schemeClr val="tx1"/>
              </a:solidFill>
              <a:latin typeface="Segoe UI Semilight" panose="020B0402040204020203" pitchFamily="34" charset="0"/>
              <a:cs typeface="Segoe UI Semilight" panose="020B0402040204020203" pitchFamily="34" charset="0"/>
            </a:endParaRPr>
          </a:p>
        </p:txBody>
      </p:sp>
      <p:sp>
        <p:nvSpPr>
          <p:cNvPr id="2" name="TextBox 1"/>
          <p:cNvSpPr txBox="1"/>
          <p:nvPr/>
        </p:nvSpPr>
        <p:spPr>
          <a:xfrm>
            <a:off x="738232" y="1079241"/>
            <a:ext cx="3068838"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Segoe UI Semilight" panose="020B0402040204020203" pitchFamily="34" charset="0"/>
                <a:cs typeface="Segoe UI Semilight" panose="020B0402040204020203" pitchFamily="34" charset="0"/>
              </a:rPr>
              <a:t>Added a project</a:t>
            </a:r>
          </a:p>
          <a:p>
            <a:pPr marL="285750" indent="-285750">
              <a:buFont typeface="Arial" panose="020B0604020202020204" pitchFamily="34" charset="0"/>
              <a:buChar char="•"/>
            </a:pPr>
            <a:r>
              <a:rPr lang="en-US" sz="1600" dirty="0">
                <a:latin typeface="Segoe UI Semilight" panose="020B0402040204020203" pitchFamily="34" charset="0"/>
                <a:cs typeface="Segoe UI Semilight" panose="020B0402040204020203" pitchFamily="34" charset="0"/>
              </a:rPr>
              <a:t>Project is set to Idea status</a:t>
            </a:r>
          </a:p>
          <a:p>
            <a:pPr marL="285750" indent="-285750">
              <a:buFont typeface="Arial" panose="020B0604020202020204" pitchFamily="34" charset="0"/>
              <a:buChar char="•"/>
            </a:pPr>
            <a:r>
              <a:rPr lang="en-US" sz="1600" dirty="0">
                <a:latin typeface="Segoe UI Semilight" panose="020B0402040204020203" pitchFamily="34" charset="0"/>
                <a:cs typeface="Segoe UI Semilight" panose="020B0402040204020203" pitchFamily="34" charset="0"/>
              </a:rPr>
              <a:t>There are five empty phases</a:t>
            </a:r>
          </a:p>
          <a:p>
            <a:endParaRPr lang="en-US" sz="1600" dirty="0">
              <a:latin typeface="Segoe UI Semilight" panose="020B0402040204020203" pitchFamily="34" charset="0"/>
              <a:cs typeface="Segoe UI Semilight" panose="020B0402040204020203" pitchFamily="34" charset="0"/>
            </a:endParaRPr>
          </a:p>
          <a:p>
            <a:endParaRPr lang="en-US" sz="1600" dirty="0">
              <a:latin typeface="Segoe UI Semilight" panose="020B0402040204020203" pitchFamily="34" charset="0"/>
              <a:cs typeface="Segoe UI Semilight" panose="020B0402040204020203" pitchFamily="34" charset="0"/>
            </a:endParaRPr>
          </a:p>
        </p:txBody>
      </p:sp>
      <p:pic>
        <p:nvPicPr>
          <p:cNvPr id="3" name="Picture 2"/>
          <p:cNvPicPr>
            <a:picLocks noChangeAspect="1"/>
          </p:cNvPicPr>
          <p:nvPr/>
        </p:nvPicPr>
        <p:blipFill>
          <a:blip r:embed="rId3"/>
          <a:stretch>
            <a:fillRect/>
          </a:stretch>
        </p:blipFill>
        <p:spPr>
          <a:xfrm>
            <a:off x="5645978" y="99583"/>
            <a:ext cx="6241222" cy="6656760"/>
          </a:xfrm>
          <a:prstGeom prst="rect">
            <a:avLst/>
          </a:prstGeom>
        </p:spPr>
      </p:pic>
    </p:spTree>
    <p:extLst>
      <p:ext uri="{BB962C8B-B14F-4D97-AF65-F5344CB8AC3E}">
        <p14:creationId xmlns:p14="http://schemas.microsoft.com/office/powerpoint/2010/main" val="1345584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92001" y="197924"/>
            <a:ext cx="5064369" cy="750404"/>
          </a:xfrm>
        </p:spPr>
        <p:txBody>
          <a:bodyPr/>
          <a:lstStyle/>
          <a:p>
            <a:r>
              <a:rPr lang="en-US" b="1" dirty="0">
                <a:latin typeface="Segoe UI Semilight" panose="020B0402040204020203" pitchFamily="34" charset="0"/>
                <a:cs typeface="Segoe UI Semilight" panose="020B0402040204020203" pitchFamily="34" charset="0"/>
              </a:rPr>
              <a:t>Add requests to the project</a:t>
            </a:r>
          </a:p>
        </p:txBody>
      </p:sp>
      <p:sp>
        <p:nvSpPr>
          <p:cNvPr id="5" name="Content Placeholder 3"/>
          <p:cNvSpPr txBox="1">
            <a:spLocks/>
          </p:cNvSpPr>
          <p:nvPr/>
        </p:nvSpPr>
        <p:spPr>
          <a:xfrm>
            <a:off x="571500" y="1350955"/>
            <a:ext cx="11315700" cy="46801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3875"/>
              </a:buClr>
              <a:buFont typeface="Arial"/>
              <a:buChar char="•"/>
              <a:defRPr sz="2200" b="0" i="0" kern="1200" spc="100" baseline="0">
                <a:solidFill>
                  <a:srgbClr val="444444"/>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3875"/>
              </a:buClr>
              <a:buFont typeface="Arial"/>
              <a:buChar char="•"/>
              <a:defRPr sz="2000" b="0" i="0" kern="1200" spc="100" baseline="0">
                <a:solidFill>
                  <a:srgbClr val="444444"/>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3875"/>
              </a:buClr>
              <a:buFont typeface="Arial"/>
              <a:buChar char="•"/>
              <a:defRPr sz="1800" b="0" i="0" kern="1200" spc="100" baseline="0">
                <a:solidFill>
                  <a:srgbClr val="444444"/>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3875"/>
              </a:buClr>
              <a:buFont typeface="Arial"/>
              <a:buChar char="•"/>
              <a:defRPr sz="1400" b="0" i="0" kern="1200" spc="100" baseline="0">
                <a:solidFill>
                  <a:srgbClr val="444444"/>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3875"/>
              </a:buClr>
              <a:buFont typeface="Arial"/>
              <a:buChar char="•"/>
              <a:defRPr sz="1200" b="0" i="0" kern="1200" spc="100" baseline="0">
                <a:solidFill>
                  <a:srgbClr val="444444"/>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1600" dirty="0">
              <a:solidFill>
                <a:schemeClr val="tx1"/>
              </a:solidFill>
              <a:latin typeface="Segoe UI Semilight" panose="020B0402040204020203" pitchFamily="34" charset="0"/>
              <a:cs typeface="Segoe UI Semilight" panose="020B0402040204020203" pitchFamily="34" charset="0"/>
            </a:endParaRPr>
          </a:p>
        </p:txBody>
      </p:sp>
      <p:sp>
        <p:nvSpPr>
          <p:cNvPr id="2" name="TextBox 1"/>
          <p:cNvSpPr txBox="1"/>
          <p:nvPr/>
        </p:nvSpPr>
        <p:spPr>
          <a:xfrm>
            <a:off x="292001" y="853044"/>
            <a:ext cx="4618139" cy="3293209"/>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Segoe UI Semilight" panose="020B0402040204020203" pitchFamily="34" charset="0"/>
                <a:cs typeface="Segoe UI Semilight" panose="020B0402040204020203" pitchFamily="34" charset="0"/>
              </a:rPr>
              <a:t>Added two new requests</a:t>
            </a:r>
          </a:p>
          <a:p>
            <a:pPr marL="742950" lvl="1" indent="-285750">
              <a:buFont typeface="Arial" panose="020B0604020202020204" pitchFamily="34" charset="0"/>
              <a:buChar char="•"/>
            </a:pPr>
            <a:r>
              <a:rPr lang="en-US" sz="1600" dirty="0">
                <a:latin typeface="Segoe UI Semilight" panose="020B0402040204020203" pitchFamily="34" charset="0"/>
                <a:cs typeface="Segoe UI Semilight" panose="020B0402040204020203" pitchFamily="34" charset="0"/>
              </a:rPr>
              <a:t>One request in Phase 1</a:t>
            </a:r>
          </a:p>
          <a:p>
            <a:pPr marL="742950" lvl="1" indent="-285750">
              <a:buFont typeface="Arial" panose="020B0604020202020204" pitchFamily="34" charset="0"/>
              <a:buChar char="•"/>
            </a:pPr>
            <a:r>
              <a:rPr lang="en-US" sz="1600" dirty="0">
                <a:latin typeface="Segoe UI Semilight" panose="020B0402040204020203" pitchFamily="34" charset="0"/>
                <a:cs typeface="Segoe UI Semilight" panose="020B0402040204020203" pitchFamily="34" charset="0"/>
              </a:rPr>
              <a:t>One request in Phase 2</a:t>
            </a:r>
          </a:p>
          <a:p>
            <a:pPr marL="742950" lvl="1" indent="-285750">
              <a:buFont typeface="Arial" panose="020B0604020202020204" pitchFamily="34" charset="0"/>
              <a:buChar char="•"/>
            </a:pPr>
            <a:r>
              <a:rPr lang="en-US" sz="1600" dirty="0">
                <a:latin typeface="Segoe UI Semilight" panose="020B0402040204020203" pitchFamily="34" charset="0"/>
                <a:cs typeface="Segoe UI Semilight" panose="020B0402040204020203" pitchFamily="34" charset="0"/>
              </a:rPr>
              <a:t>Both requests are in Idea status</a:t>
            </a:r>
          </a:p>
          <a:p>
            <a:pPr marL="285750" indent="-285750">
              <a:buFont typeface="Arial" panose="020B0604020202020204" pitchFamily="34" charset="0"/>
              <a:buChar char="•"/>
            </a:pPr>
            <a:r>
              <a:rPr lang="en-US" sz="1600" dirty="0">
                <a:latin typeface="Segoe UI Semilight" panose="020B0402040204020203" pitchFamily="34" charset="0"/>
                <a:cs typeface="Segoe UI Semilight" panose="020B0402040204020203" pitchFamily="34" charset="0"/>
              </a:rPr>
              <a:t>Added one existing request </a:t>
            </a:r>
          </a:p>
          <a:p>
            <a:pPr marL="742950" lvl="1" indent="-285750">
              <a:buFont typeface="Arial" panose="020B0604020202020204" pitchFamily="34" charset="0"/>
              <a:buChar char="•"/>
            </a:pPr>
            <a:r>
              <a:rPr lang="en-US" sz="1600" dirty="0">
                <a:latin typeface="Segoe UI Semilight" panose="020B0402040204020203" pitchFamily="34" charset="0"/>
                <a:cs typeface="Segoe UI Semilight" panose="020B0402040204020203" pitchFamily="34" charset="0"/>
              </a:rPr>
              <a:t>One existing request in Phase 1.</a:t>
            </a:r>
          </a:p>
          <a:p>
            <a:pPr marL="742950" lvl="1" indent="-285750">
              <a:buFont typeface="Arial" panose="020B0604020202020204" pitchFamily="34" charset="0"/>
              <a:buChar char="•"/>
            </a:pPr>
            <a:r>
              <a:rPr lang="en-US" sz="1600" dirty="0">
                <a:latin typeface="Segoe UI Semilight" panose="020B0402040204020203" pitchFamily="34" charset="0"/>
                <a:cs typeface="Segoe UI Semilight" panose="020B0402040204020203" pitchFamily="34" charset="0"/>
              </a:rPr>
              <a:t>Request is in Started status</a:t>
            </a:r>
          </a:p>
          <a:p>
            <a:endParaRPr lang="en-US" sz="1600" dirty="0">
              <a:latin typeface="Segoe UI Semilight" panose="020B0402040204020203" pitchFamily="34" charset="0"/>
              <a:cs typeface="Segoe UI Semilight" panose="020B0402040204020203" pitchFamily="34" charset="0"/>
            </a:endParaRPr>
          </a:p>
          <a:p>
            <a:r>
              <a:rPr lang="en-US" sz="1600" b="1" dirty="0">
                <a:latin typeface="Segoe UI Semilight" panose="020B0402040204020203" pitchFamily="34" charset="0"/>
                <a:cs typeface="Segoe UI Semilight" panose="020B0402040204020203" pitchFamily="34" charset="0"/>
              </a:rPr>
              <a:t>Note</a:t>
            </a:r>
            <a:r>
              <a:rPr lang="en-US" sz="1600" dirty="0">
                <a:latin typeface="Segoe UI Semilight" panose="020B0402040204020203" pitchFamily="34" charset="0"/>
                <a:cs typeface="Segoe UI Semilight" panose="020B0402040204020203" pitchFamily="34" charset="0"/>
              </a:rPr>
              <a:t>: By associating requests (new/existing) the request title automatically inherits the project title. System will prefix the request title with the project name.</a:t>
            </a:r>
          </a:p>
          <a:p>
            <a:endParaRPr lang="en-US" sz="1600" dirty="0">
              <a:latin typeface="Segoe UI Semilight" panose="020B0402040204020203" pitchFamily="34" charset="0"/>
              <a:cs typeface="Segoe UI Semilight" panose="020B0402040204020203" pitchFamily="34" charset="0"/>
            </a:endParaRPr>
          </a:p>
        </p:txBody>
      </p:sp>
      <p:pic>
        <p:nvPicPr>
          <p:cNvPr id="3" name="Picture 2"/>
          <p:cNvPicPr>
            <a:picLocks noChangeAspect="1"/>
          </p:cNvPicPr>
          <p:nvPr/>
        </p:nvPicPr>
        <p:blipFill rotWithShape="1">
          <a:blip r:embed="rId3"/>
          <a:srcRect t="5550" b="51556"/>
          <a:stretch/>
        </p:blipFill>
        <p:spPr>
          <a:xfrm>
            <a:off x="5076871" y="832402"/>
            <a:ext cx="6810329" cy="4736018"/>
          </a:xfrm>
          <a:prstGeom prst="rect">
            <a:avLst/>
          </a:prstGeom>
        </p:spPr>
      </p:pic>
    </p:spTree>
    <p:extLst>
      <p:ext uri="{BB962C8B-B14F-4D97-AF65-F5344CB8AC3E}">
        <p14:creationId xmlns:p14="http://schemas.microsoft.com/office/powerpoint/2010/main" val="36394338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571500" y="284311"/>
            <a:ext cx="4202723" cy="750404"/>
          </a:xfrm>
        </p:spPr>
        <p:txBody>
          <a:bodyPr/>
          <a:lstStyle/>
          <a:p>
            <a:r>
              <a:rPr lang="en-US" b="1" dirty="0">
                <a:latin typeface="Segoe UI Semilight" panose="020B0402040204020203" pitchFamily="34" charset="0"/>
                <a:cs typeface="Segoe UI Semilight" panose="020B0402040204020203" pitchFamily="34" charset="0"/>
              </a:rPr>
              <a:t>Start the project</a:t>
            </a:r>
          </a:p>
        </p:txBody>
      </p:sp>
      <p:sp>
        <p:nvSpPr>
          <p:cNvPr id="5" name="Content Placeholder 3"/>
          <p:cNvSpPr txBox="1">
            <a:spLocks/>
          </p:cNvSpPr>
          <p:nvPr/>
        </p:nvSpPr>
        <p:spPr>
          <a:xfrm>
            <a:off x="571500" y="1350955"/>
            <a:ext cx="11315700" cy="46801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3875"/>
              </a:buClr>
              <a:buFont typeface="Arial"/>
              <a:buChar char="•"/>
              <a:defRPr sz="2200" b="0" i="0" kern="1200" spc="100" baseline="0">
                <a:solidFill>
                  <a:srgbClr val="444444"/>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3875"/>
              </a:buClr>
              <a:buFont typeface="Arial"/>
              <a:buChar char="•"/>
              <a:defRPr sz="2000" b="0" i="0" kern="1200" spc="100" baseline="0">
                <a:solidFill>
                  <a:srgbClr val="444444"/>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3875"/>
              </a:buClr>
              <a:buFont typeface="Arial"/>
              <a:buChar char="•"/>
              <a:defRPr sz="1800" b="0" i="0" kern="1200" spc="100" baseline="0">
                <a:solidFill>
                  <a:srgbClr val="444444"/>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3875"/>
              </a:buClr>
              <a:buFont typeface="Arial"/>
              <a:buChar char="•"/>
              <a:defRPr sz="1400" b="0" i="0" kern="1200" spc="100" baseline="0">
                <a:solidFill>
                  <a:srgbClr val="444444"/>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3875"/>
              </a:buClr>
              <a:buFont typeface="Arial"/>
              <a:buChar char="•"/>
              <a:defRPr sz="1200" b="0" i="0" kern="1200" spc="100" baseline="0">
                <a:solidFill>
                  <a:srgbClr val="444444"/>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1600" dirty="0">
              <a:solidFill>
                <a:schemeClr val="tx1"/>
              </a:solidFill>
              <a:latin typeface="Segoe UI Semilight" panose="020B0402040204020203" pitchFamily="34" charset="0"/>
              <a:cs typeface="Segoe UI Semilight" panose="020B0402040204020203" pitchFamily="34" charset="0"/>
            </a:endParaRPr>
          </a:p>
        </p:txBody>
      </p:sp>
      <p:sp>
        <p:nvSpPr>
          <p:cNvPr id="2" name="TextBox 1"/>
          <p:cNvSpPr txBox="1"/>
          <p:nvPr/>
        </p:nvSpPr>
        <p:spPr>
          <a:xfrm>
            <a:off x="571500" y="1034715"/>
            <a:ext cx="3833769" cy="2554545"/>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Segoe UI Semilight" panose="020B0402040204020203" pitchFamily="34" charset="0"/>
                <a:cs typeface="Segoe UI Semilight" panose="020B0402040204020203" pitchFamily="34" charset="0"/>
              </a:rPr>
              <a:t>Started the project on 1/8</a:t>
            </a:r>
          </a:p>
          <a:p>
            <a:pPr marL="285750" indent="-285750">
              <a:buFont typeface="Arial" panose="020B0604020202020204" pitchFamily="34" charset="0"/>
              <a:buChar char="•"/>
            </a:pPr>
            <a:r>
              <a:rPr lang="en-US" sz="1600" dirty="0">
                <a:latin typeface="Segoe UI Semilight" panose="020B0402040204020203" pitchFamily="34" charset="0"/>
                <a:cs typeface="Segoe UI Semilight" panose="020B0402040204020203" pitchFamily="34" charset="0"/>
              </a:rPr>
              <a:t>Clicked the Calculate Timeline button</a:t>
            </a:r>
          </a:p>
          <a:p>
            <a:pPr marL="285750" indent="-285750">
              <a:buFont typeface="Arial" panose="020B0604020202020204" pitchFamily="34" charset="0"/>
              <a:buChar char="•"/>
            </a:pPr>
            <a:r>
              <a:rPr lang="en-US" sz="1600" dirty="0">
                <a:latin typeface="Segoe UI Semilight" panose="020B0402040204020203" pitchFamily="34" charset="0"/>
                <a:cs typeface="Segoe UI Semilight" panose="020B0402040204020203" pitchFamily="34" charset="0"/>
              </a:rPr>
              <a:t>Calculated End Date appears</a:t>
            </a:r>
          </a:p>
          <a:p>
            <a:pPr marL="285750" indent="-285750">
              <a:buFont typeface="Arial" panose="020B0604020202020204" pitchFamily="34" charset="0"/>
              <a:buChar char="•"/>
            </a:pPr>
            <a:r>
              <a:rPr lang="en-US" sz="1600" dirty="0">
                <a:latin typeface="Segoe UI Semilight" panose="020B0402040204020203" pitchFamily="34" charset="0"/>
                <a:cs typeface="Segoe UI Semilight" panose="020B0402040204020203" pitchFamily="34" charset="0"/>
              </a:rPr>
              <a:t>Idea requests automatically update to Backlog requests (if applicable)</a:t>
            </a:r>
          </a:p>
          <a:p>
            <a:pPr marL="285750" indent="-285750">
              <a:buFont typeface="Arial" panose="020B0604020202020204" pitchFamily="34" charset="0"/>
              <a:buChar char="•"/>
            </a:pPr>
            <a:r>
              <a:rPr lang="en-US" sz="1600" dirty="0">
                <a:latin typeface="Segoe UI Semilight" panose="020B0402040204020203" pitchFamily="34" charset="0"/>
                <a:cs typeface="Segoe UI Semilight" panose="020B0402040204020203" pitchFamily="34" charset="0"/>
              </a:rPr>
              <a:t>Lets work the requests</a:t>
            </a:r>
          </a:p>
          <a:p>
            <a:endParaRPr lang="en-US" sz="1600" dirty="0">
              <a:latin typeface="Segoe UI Semilight" panose="020B0402040204020203" pitchFamily="34" charset="0"/>
              <a:cs typeface="Segoe UI Semilight" panose="020B0402040204020203" pitchFamily="34" charset="0"/>
            </a:endParaRPr>
          </a:p>
          <a:p>
            <a:r>
              <a:rPr lang="en-US" sz="1600" b="1" dirty="0">
                <a:latin typeface="Segoe UI Semilight" panose="020B0402040204020203" pitchFamily="34" charset="0"/>
                <a:cs typeface="Segoe UI Semilight" panose="020B0402040204020203" pitchFamily="34" charset="0"/>
              </a:rPr>
              <a:t>Note</a:t>
            </a:r>
            <a:r>
              <a:rPr lang="en-US" sz="1600" dirty="0">
                <a:latin typeface="Segoe UI Semilight" panose="020B0402040204020203" pitchFamily="34" charset="0"/>
                <a:cs typeface="Segoe UI Semilight" panose="020B0402040204020203" pitchFamily="34" charset="0"/>
              </a:rPr>
              <a:t>: Started request dates &amp; manually updated Backlog request dates will not be recalculated.</a:t>
            </a:r>
          </a:p>
        </p:txBody>
      </p:sp>
      <p:pic>
        <p:nvPicPr>
          <p:cNvPr id="3" name="Picture 2"/>
          <p:cNvPicPr>
            <a:picLocks noChangeAspect="1"/>
          </p:cNvPicPr>
          <p:nvPr/>
        </p:nvPicPr>
        <p:blipFill>
          <a:blip r:embed="rId3"/>
          <a:stretch>
            <a:fillRect/>
          </a:stretch>
        </p:blipFill>
        <p:spPr>
          <a:xfrm>
            <a:off x="4902081" y="270142"/>
            <a:ext cx="7139969" cy="5541573"/>
          </a:xfrm>
          <a:prstGeom prst="rect">
            <a:avLst/>
          </a:prstGeom>
        </p:spPr>
      </p:pic>
    </p:spTree>
    <p:extLst>
      <p:ext uri="{BB962C8B-B14F-4D97-AF65-F5344CB8AC3E}">
        <p14:creationId xmlns:p14="http://schemas.microsoft.com/office/powerpoint/2010/main" val="1039000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378069" y="175179"/>
            <a:ext cx="10972800" cy="750404"/>
          </a:xfrm>
        </p:spPr>
        <p:txBody>
          <a:bodyPr/>
          <a:lstStyle/>
          <a:p>
            <a:r>
              <a:rPr lang="en-US" b="1" dirty="0">
                <a:latin typeface="Segoe UI Semilight" panose="020B0402040204020203" pitchFamily="34" charset="0"/>
                <a:cs typeface="Segoe UI Semilight" panose="020B0402040204020203" pitchFamily="34" charset="0"/>
              </a:rPr>
              <a:t>Complete Media Plan request associated to project</a:t>
            </a:r>
          </a:p>
        </p:txBody>
      </p:sp>
      <p:sp>
        <p:nvSpPr>
          <p:cNvPr id="5" name="Content Placeholder 3"/>
          <p:cNvSpPr txBox="1">
            <a:spLocks/>
          </p:cNvSpPr>
          <p:nvPr/>
        </p:nvSpPr>
        <p:spPr>
          <a:xfrm>
            <a:off x="571500" y="1350955"/>
            <a:ext cx="11315700" cy="46801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3875"/>
              </a:buClr>
              <a:buFont typeface="Arial"/>
              <a:buChar char="•"/>
              <a:defRPr sz="2200" b="0" i="0" kern="1200" spc="100" baseline="0">
                <a:solidFill>
                  <a:srgbClr val="444444"/>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3875"/>
              </a:buClr>
              <a:buFont typeface="Arial"/>
              <a:buChar char="•"/>
              <a:defRPr sz="2000" b="0" i="0" kern="1200" spc="100" baseline="0">
                <a:solidFill>
                  <a:srgbClr val="444444"/>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3875"/>
              </a:buClr>
              <a:buFont typeface="Arial"/>
              <a:buChar char="•"/>
              <a:defRPr sz="1800" b="0" i="0" kern="1200" spc="100" baseline="0">
                <a:solidFill>
                  <a:srgbClr val="444444"/>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3875"/>
              </a:buClr>
              <a:buFont typeface="Arial"/>
              <a:buChar char="•"/>
              <a:defRPr sz="1400" b="0" i="0" kern="1200" spc="100" baseline="0">
                <a:solidFill>
                  <a:srgbClr val="444444"/>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3875"/>
              </a:buClr>
              <a:buFont typeface="Arial"/>
              <a:buChar char="•"/>
              <a:defRPr sz="1200" b="0" i="0" kern="1200" spc="100" baseline="0">
                <a:solidFill>
                  <a:srgbClr val="444444"/>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1600" dirty="0">
              <a:solidFill>
                <a:schemeClr val="tx1"/>
              </a:solidFill>
              <a:latin typeface="Segoe UI Semilight" panose="020B0402040204020203" pitchFamily="34" charset="0"/>
              <a:cs typeface="Segoe UI Semilight" panose="020B0402040204020203" pitchFamily="34" charset="0"/>
            </a:endParaRPr>
          </a:p>
        </p:txBody>
      </p:sp>
      <p:sp>
        <p:nvSpPr>
          <p:cNvPr id="2" name="TextBox 1"/>
          <p:cNvSpPr txBox="1"/>
          <p:nvPr/>
        </p:nvSpPr>
        <p:spPr>
          <a:xfrm>
            <a:off x="263448" y="812346"/>
            <a:ext cx="2954852"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Segoe UI Semilight" panose="020B0402040204020203" pitchFamily="34" charset="0"/>
                <a:cs typeface="Segoe UI Semilight" panose="020B0402040204020203" pitchFamily="34" charset="0"/>
              </a:rPr>
              <a:t>Andrea started the request on 7/31/17</a:t>
            </a:r>
          </a:p>
          <a:p>
            <a:pPr marL="285750" indent="-285750">
              <a:buFont typeface="Arial" panose="020B0604020202020204" pitchFamily="34" charset="0"/>
              <a:buChar char="•"/>
            </a:pPr>
            <a:r>
              <a:rPr lang="en-US" sz="1600" dirty="0">
                <a:latin typeface="Segoe UI Semilight" panose="020B0402040204020203" pitchFamily="34" charset="0"/>
                <a:cs typeface="Segoe UI Semilight" panose="020B0402040204020203" pitchFamily="34" charset="0"/>
              </a:rPr>
              <a:t>Andrea marked her task Done on 1/8</a:t>
            </a:r>
          </a:p>
          <a:p>
            <a:pPr marL="285750" indent="-285750">
              <a:buFont typeface="Arial" panose="020B0604020202020204" pitchFamily="34" charset="0"/>
              <a:buChar char="•"/>
            </a:pPr>
            <a:r>
              <a:rPr lang="en-US" sz="1600" dirty="0">
                <a:latin typeface="Segoe UI Semilight" panose="020B0402040204020203" pitchFamily="34" charset="0"/>
                <a:cs typeface="Segoe UI Semilight" panose="020B0402040204020203" pitchFamily="34" charset="0"/>
              </a:rPr>
              <a:t>Request is marked Done 1/8</a:t>
            </a:r>
          </a:p>
          <a:p>
            <a:endParaRPr lang="en-US" sz="1600" dirty="0">
              <a:latin typeface="Segoe UI Semilight" panose="020B0402040204020203" pitchFamily="34" charset="0"/>
              <a:cs typeface="Segoe UI Semilight" panose="020B0402040204020203" pitchFamily="34" charset="0"/>
            </a:endParaRPr>
          </a:p>
        </p:txBody>
      </p:sp>
      <p:pic>
        <p:nvPicPr>
          <p:cNvPr id="3" name="Picture 2"/>
          <p:cNvPicPr>
            <a:picLocks noChangeAspect="1"/>
          </p:cNvPicPr>
          <p:nvPr/>
        </p:nvPicPr>
        <p:blipFill>
          <a:blip r:embed="rId3"/>
          <a:stretch>
            <a:fillRect/>
          </a:stretch>
        </p:blipFill>
        <p:spPr>
          <a:xfrm>
            <a:off x="3332921" y="812346"/>
            <a:ext cx="8668901" cy="3803616"/>
          </a:xfrm>
          <a:prstGeom prst="rect">
            <a:avLst/>
          </a:prstGeom>
        </p:spPr>
      </p:pic>
    </p:spTree>
    <p:extLst>
      <p:ext uri="{BB962C8B-B14F-4D97-AF65-F5344CB8AC3E}">
        <p14:creationId xmlns:p14="http://schemas.microsoft.com/office/powerpoint/2010/main" val="3933489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571500" y="300942"/>
            <a:ext cx="10972800" cy="645760"/>
          </a:xfrm>
        </p:spPr>
        <p:txBody>
          <a:bodyPr/>
          <a:lstStyle/>
          <a:p>
            <a:r>
              <a:rPr lang="en-US" b="1" dirty="0">
                <a:latin typeface="Segoe UI Semilight" panose="020B0402040204020203" pitchFamily="34" charset="0"/>
                <a:cs typeface="Segoe UI Semilight" panose="020B0402040204020203" pitchFamily="34" charset="0"/>
              </a:rPr>
              <a:t>Benefits of Guided Projects</a:t>
            </a:r>
          </a:p>
        </p:txBody>
      </p:sp>
      <p:sp>
        <p:nvSpPr>
          <p:cNvPr id="2" name="Content Placeholder 1"/>
          <p:cNvSpPr>
            <a:spLocks noGrp="1"/>
          </p:cNvSpPr>
          <p:nvPr>
            <p:ph idx="1"/>
          </p:nvPr>
        </p:nvSpPr>
        <p:spPr>
          <a:xfrm>
            <a:off x="571500" y="1080655"/>
            <a:ext cx="11010900" cy="4732771"/>
          </a:xfrm>
        </p:spPr>
        <p:txBody>
          <a:bodyPr>
            <a:normAutofit/>
          </a:bodyPr>
          <a:lstStyle/>
          <a:p>
            <a:pPr lvl="0"/>
            <a:r>
              <a:rPr lang="en-US" sz="2000" dirty="0">
                <a:latin typeface="Segoe UI Semilight" panose="020B0402040204020203" pitchFamily="34" charset="0"/>
                <a:cs typeface="Segoe UI Semilight" panose="020B0402040204020203" pitchFamily="34" charset="0"/>
              </a:rPr>
              <a:t>Provides a guide to choose the right requests for the project, removing the guess work, and you no longer need to use Excel checklists.</a:t>
            </a:r>
          </a:p>
          <a:p>
            <a:pPr lvl="0"/>
            <a:r>
              <a:rPr lang="en-US" sz="2000" dirty="0">
                <a:latin typeface="Segoe UI Semilight" panose="020B0402040204020203" pitchFamily="34" charset="0"/>
                <a:cs typeface="Segoe UI Semilight" panose="020B0402040204020203" pitchFamily="34" charset="0"/>
              </a:rPr>
              <a:t>Improves project planning via the Project Request Planner.</a:t>
            </a:r>
          </a:p>
          <a:p>
            <a:pPr lvl="0"/>
            <a:r>
              <a:rPr lang="en-US" sz="2000" dirty="0">
                <a:latin typeface="Segoe UI Semilight" panose="020B0402040204020203" pitchFamily="34" charset="0"/>
                <a:cs typeface="Segoe UI Semilight" panose="020B0402040204020203" pitchFamily="34" charset="0"/>
              </a:rPr>
              <a:t>Improves request menu interface, now including both Requests and Projects.</a:t>
            </a:r>
          </a:p>
          <a:p>
            <a:pPr lvl="0"/>
            <a:r>
              <a:rPr lang="en-US" sz="2000" dirty="0">
                <a:latin typeface="Segoe UI Semilight" panose="020B0402040204020203" pitchFamily="34" charset="0"/>
                <a:cs typeface="Segoe UI Semilight" panose="020B0402040204020203" pitchFamily="34" charset="0"/>
              </a:rPr>
              <a:t>Improves functional team views of incoming work, avoiding last minute requests and escalations.</a:t>
            </a:r>
          </a:p>
          <a:p>
            <a:pPr lvl="0"/>
            <a:r>
              <a:rPr lang="en-US" sz="2000" dirty="0">
                <a:latin typeface="Segoe UI Semilight" panose="020B0402040204020203" pitchFamily="34" charset="0"/>
                <a:cs typeface="Segoe UI Semilight" panose="020B0402040204020203" pitchFamily="34" charset="0"/>
              </a:rPr>
              <a:t>Displays the progression of opening requests and required approvals.</a:t>
            </a:r>
          </a:p>
          <a:p>
            <a:pPr lvl="0"/>
            <a:r>
              <a:rPr lang="en-US" sz="2000" dirty="0">
                <a:latin typeface="Segoe UI Semilight" panose="020B0402040204020203" pitchFamily="34" charset="0"/>
                <a:cs typeface="Segoe UI Semilight" panose="020B0402040204020203" pitchFamily="34" charset="0"/>
              </a:rPr>
              <a:t>Improves date visibility by displaying project phasing, SLAs, and calculated end dates.</a:t>
            </a:r>
          </a:p>
          <a:p>
            <a:pPr lvl="0"/>
            <a:r>
              <a:rPr lang="en-US" sz="2000" dirty="0">
                <a:latin typeface="Segoe UI Semilight" panose="020B0402040204020203" pitchFamily="34" charset="0"/>
                <a:cs typeface="Segoe UI Semilight" panose="020B0402040204020203" pitchFamily="34" charset="0"/>
              </a:rPr>
              <a:t>Improves project saving capabilities.</a:t>
            </a:r>
          </a:p>
          <a:p>
            <a:r>
              <a:rPr lang="en-US" sz="2000" dirty="0">
                <a:latin typeface="Segoe UI Semilight" panose="020B0402040204020203" pitchFamily="34" charset="0"/>
                <a:cs typeface="Segoe UI Semilight" panose="020B0402040204020203" pitchFamily="34" charset="0"/>
              </a:rPr>
              <a:t>Establishes a platform to build and update guided projects in the future without IT.</a:t>
            </a:r>
            <a:endParaRPr lang="en-US" sz="18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58863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378069" y="175179"/>
            <a:ext cx="10972800" cy="750404"/>
          </a:xfrm>
        </p:spPr>
        <p:txBody>
          <a:bodyPr/>
          <a:lstStyle/>
          <a:p>
            <a:r>
              <a:rPr lang="en-US" b="1" dirty="0">
                <a:latin typeface="Segoe UI Semilight" panose="020B0402040204020203" pitchFamily="34" charset="0"/>
                <a:cs typeface="Segoe UI Semilight" panose="020B0402040204020203" pitchFamily="34" charset="0"/>
              </a:rPr>
              <a:t>Return back to the project</a:t>
            </a:r>
          </a:p>
        </p:txBody>
      </p:sp>
      <p:sp>
        <p:nvSpPr>
          <p:cNvPr id="5" name="Content Placeholder 3"/>
          <p:cNvSpPr txBox="1">
            <a:spLocks/>
          </p:cNvSpPr>
          <p:nvPr/>
        </p:nvSpPr>
        <p:spPr>
          <a:xfrm>
            <a:off x="571500" y="1350955"/>
            <a:ext cx="11315700" cy="46801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3875"/>
              </a:buClr>
              <a:buFont typeface="Arial"/>
              <a:buChar char="•"/>
              <a:defRPr sz="2200" b="0" i="0" kern="1200" spc="100" baseline="0">
                <a:solidFill>
                  <a:srgbClr val="444444"/>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3875"/>
              </a:buClr>
              <a:buFont typeface="Arial"/>
              <a:buChar char="•"/>
              <a:defRPr sz="2000" b="0" i="0" kern="1200" spc="100" baseline="0">
                <a:solidFill>
                  <a:srgbClr val="444444"/>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3875"/>
              </a:buClr>
              <a:buFont typeface="Arial"/>
              <a:buChar char="•"/>
              <a:defRPr sz="1800" b="0" i="0" kern="1200" spc="100" baseline="0">
                <a:solidFill>
                  <a:srgbClr val="444444"/>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3875"/>
              </a:buClr>
              <a:buFont typeface="Arial"/>
              <a:buChar char="•"/>
              <a:defRPr sz="1400" b="0" i="0" kern="1200" spc="100" baseline="0">
                <a:solidFill>
                  <a:srgbClr val="444444"/>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3875"/>
              </a:buClr>
              <a:buFont typeface="Arial"/>
              <a:buChar char="•"/>
              <a:defRPr sz="1200" b="0" i="0" kern="1200" spc="100" baseline="0">
                <a:solidFill>
                  <a:srgbClr val="444444"/>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1600" dirty="0">
              <a:solidFill>
                <a:schemeClr val="tx1"/>
              </a:solidFill>
              <a:latin typeface="Segoe UI Semilight" panose="020B0402040204020203" pitchFamily="34" charset="0"/>
              <a:cs typeface="Segoe UI Semilight" panose="020B0402040204020203" pitchFamily="34" charset="0"/>
            </a:endParaRPr>
          </a:p>
        </p:txBody>
      </p:sp>
      <p:sp>
        <p:nvSpPr>
          <p:cNvPr id="2" name="TextBox 1"/>
          <p:cNvSpPr txBox="1"/>
          <p:nvPr/>
        </p:nvSpPr>
        <p:spPr>
          <a:xfrm>
            <a:off x="263447" y="812346"/>
            <a:ext cx="3411737" cy="1815882"/>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Segoe UI Semilight" panose="020B0402040204020203" pitchFamily="34" charset="0"/>
                <a:cs typeface="Segoe UI Semilight" panose="020B0402040204020203" pitchFamily="34" charset="0"/>
              </a:rPr>
              <a:t>Media Plan request is marked Done</a:t>
            </a:r>
          </a:p>
          <a:p>
            <a:pPr marL="285750" indent="-285750">
              <a:buFont typeface="Arial" panose="020B0604020202020204" pitchFamily="34" charset="0"/>
              <a:buChar char="•"/>
            </a:pPr>
            <a:r>
              <a:rPr lang="en-US" sz="1600" dirty="0">
                <a:latin typeface="Segoe UI Semilight" panose="020B0402040204020203" pitchFamily="34" charset="0"/>
                <a:cs typeface="Segoe UI Semilight" panose="020B0402040204020203" pitchFamily="34" charset="0"/>
              </a:rPr>
              <a:t>Project is 33% Done</a:t>
            </a:r>
          </a:p>
          <a:p>
            <a:pPr marL="285750" indent="-285750">
              <a:buFont typeface="Arial" panose="020B0604020202020204" pitchFamily="34" charset="0"/>
              <a:buChar char="•"/>
            </a:pPr>
            <a:r>
              <a:rPr lang="en-US" sz="1600" dirty="0">
                <a:latin typeface="Segoe UI Semilight" panose="020B0402040204020203" pitchFamily="34" charset="0"/>
                <a:cs typeface="Segoe UI Semilight" panose="020B0402040204020203" pitchFamily="34" charset="0"/>
              </a:rPr>
              <a:t>Calculated End Date will update based on the request activity</a:t>
            </a:r>
          </a:p>
          <a:p>
            <a:pPr marL="285750" indent="-285750">
              <a:buFont typeface="Arial" panose="020B0604020202020204" pitchFamily="34" charset="0"/>
              <a:buChar char="•"/>
            </a:pPr>
            <a:r>
              <a:rPr lang="en-US" sz="1600" dirty="0">
                <a:latin typeface="Segoe UI Semilight" panose="020B0402040204020203" pitchFamily="34" charset="0"/>
                <a:cs typeface="Segoe UI Semilight" panose="020B0402040204020203" pitchFamily="34" charset="0"/>
              </a:rPr>
              <a:t>Proceed to complete the remaining requests</a:t>
            </a:r>
          </a:p>
        </p:txBody>
      </p:sp>
      <p:pic>
        <p:nvPicPr>
          <p:cNvPr id="4" name="Picture 3"/>
          <p:cNvPicPr>
            <a:picLocks noChangeAspect="1"/>
          </p:cNvPicPr>
          <p:nvPr/>
        </p:nvPicPr>
        <p:blipFill>
          <a:blip r:embed="rId3"/>
          <a:stretch>
            <a:fillRect/>
          </a:stretch>
        </p:blipFill>
        <p:spPr>
          <a:xfrm>
            <a:off x="4620518" y="750427"/>
            <a:ext cx="6958952" cy="5131627"/>
          </a:xfrm>
          <a:prstGeom prst="rect">
            <a:avLst/>
          </a:prstGeom>
        </p:spPr>
      </p:pic>
    </p:spTree>
    <p:extLst>
      <p:ext uri="{BB962C8B-B14F-4D97-AF65-F5344CB8AC3E}">
        <p14:creationId xmlns:p14="http://schemas.microsoft.com/office/powerpoint/2010/main" val="17871103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378069" y="175179"/>
            <a:ext cx="10972800" cy="750404"/>
          </a:xfrm>
        </p:spPr>
        <p:txBody>
          <a:bodyPr/>
          <a:lstStyle/>
          <a:p>
            <a:r>
              <a:rPr lang="en-US" b="1" dirty="0">
                <a:latin typeface="Segoe UI Semilight" panose="020B0402040204020203" pitchFamily="34" charset="0"/>
                <a:cs typeface="Segoe UI Semilight" panose="020B0402040204020203" pitchFamily="34" charset="0"/>
              </a:rPr>
              <a:t>Return back to the project</a:t>
            </a:r>
          </a:p>
        </p:txBody>
      </p:sp>
      <p:sp>
        <p:nvSpPr>
          <p:cNvPr id="5" name="Content Placeholder 3"/>
          <p:cNvSpPr txBox="1">
            <a:spLocks/>
          </p:cNvSpPr>
          <p:nvPr/>
        </p:nvSpPr>
        <p:spPr>
          <a:xfrm>
            <a:off x="571500" y="1350955"/>
            <a:ext cx="11315700" cy="46801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3875"/>
              </a:buClr>
              <a:buFont typeface="Arial"/>
              <a:buChar char="•"/>
              <a:defRPr sz="2200" b="0" i="0" kern="1200" spc="100" baseline="0">
                <a:solidFill>
                  <a:srgbClr val="444444"/>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3875"/>
              </a:buClr>
              <a:buFont typeface="Arial"/>
              <a:buChar char="•"/>
              <a:defRPr sz="2000" b="0" i="0" kern="1200" spc="100" baseline="0">
                <a:solidFill>
                  <a:srgbClr val="444444"/>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3875"/>
              </a:buClr>
              <a:buFont typeface="Arial"/>
              <a:buChar char="•"/>
              <a:defRPr sz="1800" b="0" i="0" kern="1200" spc="100" baseline="0">
                <a:solidFill>
                  <a:srgbClr val="444444"/>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3875"/>
              </a:buClr>
              <a:buFont typeface="Arial"/>
              <a:buChar char="•"/>
              <a:defRPr sz="1400" b="0" i="0" kern="1200" spc="100" baseline="0">
                <a:solidFill>
                  <a:srgbClr val="444444"/>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3875"/>
              </a:buClr>
              <a:buFont typeface="Arial"/>
              <a:buChar char="•"/>
              <a:defRPr sz="1200" b="0" i="0" kern="1200" spc="100" baseline="0">
                <a:solidFill>
                  <a:srgbClr val="444444"/>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1600" dirty="0">
              <a:solidFill>
                <a:schemeClr val="tx1"/>
              </a:solidFill>
              <a:latin typeface="Segoe UI Semilight" panose="020B0402040204020203" pitchFamily="34" charset="0"/>
              <a:cs typeface="Segoe UI Semilight" panose="020B0402040204020203" pitchFamily="34" charset="0"/>
            </a:endParaRPr>
          </a:p>
        </p:txBody>
      </p:sp>
      <p:sp>
        <p:nvSpPr>
          <p:cNvPr id="2" name="TextBox 1"/>
          <p:cNvSpPr txBox="1"/>
          <p:nvPr/>
        </p:nvSpPr>
        <p:spPr>
          <a:xfrm>
            <a:off x="263447" y="812346"/>
            <a:ext cx="3411737" cy="1815882"/>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Segoe UI Semilight" panose="020B0402040204020203" pitchFamily="34" charset="0"/>
                <a:cs typeface="Segoe UI Semilight" panose="020B0402040204020203" pitchFamily="34" charset="0"/>
              </a:rPr>
              <a:t>Update Product Page and Datasheet requests have been marked Done</a:t>
            </a:r>
          </a:p>
          <a:p>
            <a:pPr marL="285750" indent="-285750">
              <a:buFont typeface="Arial" panose="020B0604020202020204" pitchFamily="34" charset="0"/>
              <a:buChar char="•"/>
            </a:pPr>
            <a:r>
              <a:rPr lang="en-US" sz="1600" dirty="0">
                <a:latin typeface="Segoe UI Semilight" panose="020B0402040204020203" pitchFamily="34" charset="0"/>
                <a:cs typeface="Segoe UI Semilight" panose="020B0402040204020203" pitchFamily="34" charset="0"/>
              </a:rPr>
              <a:t>Phases 1 and 2 complete.</a:t>
            </a:r>
          </a:p>
          <a:p>
            <a:pPr marL="285750" indent="-285750">
              <a:buFont typeface="Arial" panose="020B0604020202020204" pitchFamily="34" charset="0"/>
              <a:buChar char="•"/>
            </a:pPr>
            <a:r>
              <a:rPr lang="en-US" sz="1600" dirty="0">
                <a:latin typeface="Segoe UI Semilight" panose="020B0402040204020203" pitchFamily="34" charset="0"/>
                <a:cs typeface="Segoe UI Semilight" panose="020B0402040204020203" pitchFamily="34" charset="0"/>
              </a:rPr>
              <a:t>Project is 100% Done</a:t>
            </a:r>
          </a:p>
          <a:p>
            <a:pPr marL="285750" indent="-285750">
              <a:buFont typeface="Arial" panose="020B0604020202020204" pitchFamily="34" charset="0"/>
              <a:buChar char="•"/>
            </a:pPr>
            <a:r>
              <a:rPr lang="en-US" sz="1600" dirty="0">
                <a:latin typeface="Segoe UI Semilight" panose="020B0402040204020203" pitchFamily="34" charset="0"/>
                <a:cs typeface="Segoe UI Semilight" panose="020B0402040204020203" pitchFamily="34" charset="0"/>
              </a:rPr>
              <a:t>Project is still at Started until user marks it Done.</a:t>
            </a:r>
          </a:p>
        </p:txBody>
      </p:sp>
      <p:pic>
        <p:nvPicPr>
          <p:cNvPr id="3" name="Picture 2"/>
          <p:cNvPicPr>
            <a:picLocks noChangeAspect="1"/>
          </p:cNvPicPr>
          <p:nvPr/>
        </p:nvPicPr>
        <p:blipFill>
          <a:blip r:embed="rId3"/>
          <a:stretch>
            <a:fillRect/>
          </a:stretch>
        </p:blipFill>
        <p:spPr>
          <a:xfrm>
            <a:off x="4633868" y="616717"/>
            <a:ext cx="7025054" cy="5414432"/>
          </a:xfrm>
          <a:prstGeom prst="rect">
            <a:avLst/>
          </a:prstGeom>
        </p:spPr>
      </p:pic>
    </p:spTree>
    <p:extLst>
      <p:ext uri="{BB962C8B-B14F-4D97-AF65-F5344CB8AC3E}">
        <p14:creationId xmlns:p14="http://schemas.microsoft.com/office/powerpoint/2010/main" val="1327226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81354" y="95321"/>
            <a:ext cx="4211515" cy="750404"/>
          </a:xfrm>
        </p:spPr>
        <p:txBody>
          <a:bodyPr/>
          <a:lstStyle/>
          <a:p>
            <a:r>
              <a:rPr lang="en-US" b="1" dirty="0">
                <a:latin typeface="Segoe UI Semilight" panose="020B0402040204020203" pitchFamily="34" charset="0"/>
                <a:cs typeface="Segoe UI Semilight" panose="020B0402040204020203" pitchFamily="34" charset="0"/>
              </a:rPr>
              <a:t>Complete the project</a:t>
            </a:r>
          </a:p>
        </p:txBody>
      </p:sp>
      <p:sp>
        <p:nvSpPr>
          <p:cNvPr id="5" name="Content Placeholder 3"/>
          <p:cNvSpPr txBox="1">
            <a:spLocks/>
          </p:cNvSpPr>
          <p:nvPr/>
        </p:nvSpPr>
        <p:spPr>
          <a:xfrm>
            <a:off x="571500" y="1236655"/>
            <a:ext cx="11315700" cy="46801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3875"/>
              </a:buClr>
              <a:buFont typeface="Arial"/>
              <a:buChar char="•"/>
              <a:defRPr sz="2200" b="0" i="0" kern="1200" spc="100" baseline="0">
                <a:solidFill>
                  <a:srgbClr val="444444"/>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3875"/>
              </a:buClr>
              <a:buFont typeface="Arial"/>
              <a:buChar char="•"/>
              <a:defRPr sz="2000" b="0" i="0" kern="1200" spc="100" baseline="0">
                <a:solidFill>
                  <a:srgbClr val="444444"/>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3875"/>
              </a:buClr>
              <a:buFont typeface="Arial"/>
              <a:buChar char="•"/>
              <a:defRPr sz="1800" b="0" i="0" kern="1200" spc="100" baseline="0">
                <a:solidFill>
                  <a:srgbClr val="444444"/>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3875"/>
              </a:buClr>
              <a:buFont typeface="Arial"/>
              <a:buChar char="•"/>
              <a:defRPr sz="1400" b="0" i="0" kern="1200" spc="100" baseline="0">
                <a:solidFill>
                  <a:srgbClr val="444444"/>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3875"/>
              </a:buClr>
              <a:buFont typeface="Arial"/>
              <a:buChar char="•"/>
              <a:defRPr sz="1200" b="0" i="0" kern="1200" spc="100" baseline="0">
                <a:solidFill>
                  <a:srgbClr val="444444"/>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1600" dirty="0">
              <a:solidFill>
                <a:schemeClr val="tx1"/>
              </a:solidFill>
              <a:latin typeface="Segoe UI Semilight" panose="020B0402040204020203" pitchFamily="34" charset="0"/>
              <a:cs typeface="Segoe UI Semilight" panose="020B0402040204020203" pitchFamily="34" charset="0"/>
            </a:endParaRPr>
          </a:p>
        </p:txBody>
      </p:sp>
      <p:sp>
        <p:nvSpPr>
          <p:cNvPr id="4" name="Rectangle 3"/>
          <p:cNvSpPr/>
          <p:nvPr/>
        </p:nvSpPr>
        <p:spPr>
          <a:xfrm>
            <a:off x="362499" y="740817"/>
            <a:ext cx="3683793" cy="923330"/>
          </a:xfrm>
          <a:prstGeom prst="rect">
            <a:avLst/>
          </a:prstGeom>
        </p:spPr>
        <p:txBody>
          <a:bodyPr wrap="square">
            <a:spAutoFit/>
          </a:bodyPr>
          <a:lstStyle/>
          <a:p>
            <a:pPr marL="285750" indent="-285750">
              <a:buFont typeface="Arial" panose="020B0604020202020204" pitchFamily="34" charset="0"/>
              <a:buChar char="•"/>
            </a:pPr>
            <a:r>
              <a:rPr lang="en-US" dirty="0">
                <a:latin typeface="Segoe UI Semilight" panose="020B0402040204020203" pitchFamily="34" charset="0"/>
                <a:cs typeface="Segoe UI Semilight" panose="020B0402040204020203" pitchFamily="34" charset="0"/>
              </a:rPr>
              <a:t>Moved project from Started to Done</a:t>
            </a:r>
          </a:p>
          <a:p>
            <a:pPr marL="285750" indent="-285750">
              <a:buFont typeface="Arial" panose="020B0604020202020204" pitchFamily="34" charset="0"/>
              <a:buChar char="•"/>
            </a:pPr>
            <a:r>
              <a:rPr lang="en-US" dirty="0">
                <a:latin typeface="Segoe UI Semilight" panose="020B0402040204020203" pitchFamily="34" charset="0"/>
                <a:cs typeface="Segoe UI Semilight" panose="020B0402040204020203" pitchFamily="34" charset="0"/>
              </a:rPr>
              <a:t>Completed Date is 3/26</a:t>
            </a:r>
          </a:p>
        </p:txBody>
      </p:sp>
      <p:pic>
        <p:nvPicPr>
          <p:cNvPr id="6" name="Picture 5"/>
          <p:cNvPicPr>
            <a:picLocks noChangeAspect="1"/>
          </p:cNvPicPr>
          <p:nvPr/>
        </p:nvPicPr>
        <p:blipFill>
          <a:blip r:embed="rId3"/>
          <a:stretch>
            <a:fillRect/>
          </a:stretch>
        </p:blipFill>
        <p:spPr>
          <a:xfrm>
            <a:off x="4560558" y="391392"/>
            <a:ext cx="7076033" cy="5618998"/>
          </a:xfrm>
          <a:prstGeom prst="rect">
            <a:avLst/>
          </a:prstGeom>
        </p:spPr>
      </p:pic>
    </p:spTree>
    <p:extLst>
      <p:ext uri="{BB962C8B-B14F-4D97-AF65-F5344CB8AC3E}">
        <p14:creationId xmlns:p14="http://schemas.microsoft.com/office/powerpoint/2010/main" val="30995317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474785" y="228409"/>
            <a:ext cx="10972800" cy="750404"/>
          </a:xfrm>
        </p:spPr>
        <p:txBody>
          <a:bodyPr/>
          <a:lstStyle/>
          <a:p>
            <a:r>
              <a:rPr lang="en-US" b="1" dirty="0">
                <a:latin typeface="Segoe UI Semilight" panose="020B0402040204020203" pitchFamily="34" charset="0"/>
                <a:cs typeface="Segoe UI Semilight" panose="020B0402040204020203" pitchFamily="34" charset="0"/>
              </a:rPr>
              <a:t>Let’s add a guided project</a:t>
            </a:r>
          </a:p>
        </p:txBody>
      </p:sp>
      <p:sp>
        <p:nvSpPr>
          <p:cNvPr id="5" name="Content Placeholder 3"/>
          <p:cNvSpPr txBox="1">
            <a:spLocks/>
          </p:cNvSpPr>
          <p:nvPr/>
        </p:nvSpPr>
        <p:spPr>
          <a:xfrm>
            <a:off x="571500" y="1350955"/>
            <a:ext cx="11315700" cy="46801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3875"/>
              </a:buClr>
              <a:buFont typeface="Arial"/>
              <a:buChar char="•"/>
              <a:defRPr sz="2200" b="0" i="0" kern="1200" spc="100" baseline="0">
                <a:solidFill>
                  <a:srgbClr val="444444"/>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3875"/>
              </a:buClr>
              <a:buFont typeface="Arial"/>
              <a:buChar char="•"/>
              <a:defRPr sz="2000" b="0" i="0" kern="1200" spc="100" baseline="0">
                <a:solidFill>
                  <a:srgbClr val="444444"/>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3875"/>
              </a:buClr>
              <a:buFont typeface="Arial"/>
              <a:buChar char="•"/>
              <a:defRPr sz="1800" b="0" i="0" kern="1200" spc="100" baseline="0">
                <a:solidFill>
                  <a:srgbClr val="444444"/>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3875"/>
              </a:buClr>
              <a:buFont typeface="Arial"/>
              <a:buChar char="•"/>
              <a:defRPr sz="1400" b="0" i="0" kern="1200" spc="100" baseline="0">
                <a:solidFill>
                  <a:srgbClr val="444444"/>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3875"/>
              </a:buClr>
              <a:buFont typeface="Arial"/>
              <a:buChar char="•"/>
              <a:defRPr sz="1200" b="0" i="0" kern="1200" spc="100" baseline="0">
                <a:solidFill>
                  <a:srgbClr val="444444"/>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1600" dirty="0">
              <a:solidFill>
                <a:schemeClr val="tx1"/>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706315" y="863353"/>
            <a:ext cx="6096000" cy="369332"/>
          </a:xfrm>
          <a:prstGeom prst="rect">
            <a:avLst/>
          </a:prstGeom>
        </p:spPr>
        <p:txBody>
          <a:bodyPr>
            <a:spAutoFit/>
          </a:bodyPr>
          <a:lstStyle/>
          <a:p>
            <a:pPr marL="285750" indent="-285750">
              <a:buFont typeface="Arial" panose="020B0604020202020204" pitchFamily="34" charset="0"/>
              <a:buChar char="•"/>
            </a:pPr>
            <a:r>
              <a:rPr lang="en-US" dirty="0">
                <a:latin typeface="Segoe UI Semilight" panose="020B0402040204020203" pitchFamily="34" charset="0"/>
                <a:cs typeface="Segoe UI Semilight" panose="020B0402040204020203" pitchFamily="34" charset="0"/>
              </a:rPr>
              <a:t>Add a New Product project</a:t>
            </a:r>
          </a:p>
        </p:txBody>
      </p:sp>
      <p:pic>
        <p:nvPicPr>
          <p:cNvPr id="6" name="Picture 5"/>
          <p:cNvPicPr>
            <a:picLocks noChangeAspect="1"/>
          </p:cNvPicPr>
          <p:nvPr/>
        </p:nvPicPr>
        <p:blipFill>
          <a:blip r:embed="rId3"/>
          <a:stretch>
            <a:fillRect/>
          </a:stretch>
        </p:blipFill>
        <p:spPr>
          <a:xfrm>
            <a:off x="2019393" y="1439041"/>
            <a:ext cx="7883583" cy="4504022"/>
          </a:xfrm>
          <a:prstGeom prst="rect">
            <a:avLst/>
          </a:prstGeom>
        </p:spPr>
      </p:pic>
      <p:sp>
        <p:nvSpPr>
          <p:cNvPr id="8" name="Rectangle 7"/>
          <p:cNvSpPr/>
          <p:nvPr/>
        </p:nvSpPr>
        <p:spPr>
          <a:xfrm>
            <a:off x="4139738" y="2385753"/>
            <a:ext cx="781397" cy="1579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77980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571500" y="284311"/>
            <a:ext cx="3903785" cy="750404"/>
          </a:xfrm>
        </p:spPr>
        <p:txBody>
          <a:bodyPr/>
          <a:lstStyle/>
          <a:p>
            <a:r>
              <a:rPr lang="en-US" b="1" dirty="0">
                <a:latin typeface="Segoe UI Semilight" panose="020B0402040204020203" pitchFamily="34" charset="0"/>
                <a:cs typeface="Segoe UI Semilight" panose="020B0402040204020203" pitchFamily="34" charset="0"/>
              </a:rPr>
              <a:t>New Product project</a:t>
            </a:r>
          </a:p>
        </p:txBody>
      </p:sp>
      <p:sp>
        <p:nvSpPr>
          <p:cNvPr id="5" name="Content Placeholder 3"/>
          <p:cNvSpPr txBox="1">
            <a:spLocks/>
          </p:cNvSpPr>
          <p:nvPr/>
        </p:nvSpPr>
        <p:spPr>
          <a:xfrm>
            <a:off x="571500" y="1350955"/>
            <a:ext cx="3710354" cy="46801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3875"/>
              </a:buClr>
              <a:buFont typeface="Arial"/>
              <a:buChar char="•"/>
              <a:defRPr sz="2200" b="0" i="0" kern="1200" spc="100" baseline="0">
                <a:solidFill>
                  <a:srgbClr val="444444"/>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3875"/>
              </a:buClr>
              <a:buFont typeface="Arial"/>
              <a:buChar char="•"/>
              <a:defRPr sz="2000" b="0" i="0" kern="1200" spc="100" baseline="0">
                <a:solidFill>
                  <a:srgbClr val="444444"/>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3875"/>
              </a:buClr>
              <a:buFont typeface="Arial"/>
              <a:buChar char="•"/>
              <a:defRPr sz="1800" b="0" i="0" kern="1200" spc="100" baseline="0">
                <a:solidFill>
                  <a:srgbClr val="444444"/>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3875"/>
              </a:buClr>
              <a:buFont typeface="Arial"/>
              <a:buChar char="•"/>
              <a:defRPr sz="1400" b="0" i="0" kern="1200" spc="100" baseline="0">
                <a:solidFill>
                  <a:srgbClr val="444444"/>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3875"/>
              </a:buClr>
              <a:buFont typeface="Arial"/>
              <a:buChar char="•"/>
              <a:defRPr sz="1200" b="0" i="0" kern="1200" spc="100" baseline="0">
                <a:solidFill>
                  <a:srgbClr val="444444"/>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1600" dirty="0">
              <a:solidFill>
                <a:schemeClr val="tx1"/>
              </a:solidFill>
              <a:latin typeface="Segoe UI Semilight" panose="020B0402040204020203" pitchFamily="34" charset="0"/>
              <a:cs typeface="Segoe UI Semilight" panose="020B0402040204020203" pitchFamily="34" charset="0"/>
            </a:endParaRPr>
          </a:p>
        </p:txBody>
      </p:sp>
      <p:sp>
        <p:nvSpPr>
          <p:cNvPr id="2" name="TextBox 1"/>
          <p:cNvSpPr txBox="1"/>
          <p:nvPr/>
        </p:nvSpPr>
        <p:spPr>
          <a:xfrm>
            <a:off x="650309" y="967718"/>
            <a:ext cx="3068838" cy="1815882"/>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Segoe UI Semilight" panose="020B0402040204020203" pitchFamily="34" charset="0"/>
                <a:cs typeface="Segoe UI Semilight" panose="020B0402040204020203" pitchFamily="34" charset="0"/>
              </a:rPr>
              <a:t>Added a project</a:t>
            </a:r>
          </a:p>
          <a:p>
            <a:pPr marL="285750" indent="-285750">
              <a:buFont typeface="Arial" panose="020B0604020202020204" pitchFamily="34" charset="0"/>
              <a:buChar char="•"/>
            </a:pPr>
            <a:r>
              <a:rPr lang="en-US" sz="1600" dirty="0">
                <a:latin typeface="Segoe UI Semilight" panose="020B0402040204020203" pitchFamily="34" charset="0"/>
                <a:cs typeface="Segoe UI Semilight" panose="020B0402040204020203" pitchFamily="34" charset="0"/>
              </a:rPr>
              <a:t>Project is set to Idea status</a:t>
            </a:r>
          </a:p>
          <a:p>
            <a:pPr marL="285750" indent="-285750">
              <a:buFont typeface="Arial" panose="020B0604020202020204" pitchFamily="34" charset="0"/>
              <a:buChar char="•"/>
            </a:pPr>
            <a:r>
              <a:rPr lang="en-US" sz="1600" dirty="0">
                <a:latin typeface="Segoe UI Semilight" panose="020B0402040204020203" pitchFamily="34" charset="0"/>
                <a:cs typeface="Segoe UI Semilight" panose="020B0402040204020203" pitchFamily="34" charset="0"/>
              </a:rPr>
              <a:t>There are three phases with pre-defined request types (required/suggested)</a:t>
            </a:r>
          </a:p>
          <a:p>
            <a:endParaRPr lang="en-US" sz="1600" dirty="0">
              <a:latin typeface="Segoe UI Semilight" panose="020B0402040204020203" pitchFamily="34" charset="0"/>
              <a:cs typeface="Segoe UI Semilight" panose="020B0402040204020203" pitchFamily="34" charset="0"/>
            </a:endParaRPr>
          </a:p>
          <a:p>
            <a:endParaRPr lang="en-US" sz="1600" dirty="0">
              <a:latin typeface="Segoe UI Semilight" panose="020B0402040204020203" pitchFamily="34" charset="0"/>
              <a:cs typeface="Segoe UI Semilight" panose="020B0402040204020203" pitchFamily="34" charset="0"/>
            </a:endParaRPr>
          </a:p>
        </p:txBody>
      </p:sp>
      <p:pic>
        <p:nvPicPr>
          <p:cNvPr id="4" name="Picture 3"/>
          <p:cNvPicPr>
            <a:picLocks noChangeAspect="1"/>
          </p:cNvPicPr>
          <p:nvPr/>
        </p:nvPicPr>
        <p:blipFill>
          <a:blip r:embed="rId3"/>
          <a:stretch>
            <a:fillRect/>
          </a:stretch>
        </p:blipFill>
        <p:spPr>
          <a:xfrm>
            <a:off x="4658003" y="65631"/>
            <a:ext cx="7198024" cy="6792369"/>
          </a:xfrm>
          <a:prstGeom prst="rect">
            <a:avLst/>
          </a:prstGeom>
        </p:spPr>
      </p:pic>
    </p:spTree>
    <p:extLst>
      <p:ext uri="{BB962C8B-B14F-4D97-AF65-F5344CB8AC3E}">
        <p14:creationId xmlns:p14="http://schemas.microsoft.com/office/powerpoint/2010/main" val="3221911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158261" y="138558"/>
            <a:ext cx="5152292" cy="750404"/>
          </a:xfrm>
        </p:spPr>
        <p:txBody>
          <a:bodyPr/>
          <a:lstStyle/>
          <a:p>
            <a:r>
              <a:rPr lang="en-US" b="1" dirty="0">
                <a:latin typeface="Segoe UI Semilight" panose="020B0402040204020203" pitchFamily="34" charset="0"/>
                <a:cs typeface="Segoe UI Semilight" panose="020B0402040204020203" pitchFamily="34" charset="0"/>
              </a:rPr>
              <a:t>Add requests to the project</a:t>
            </a:r>
          </a:p>
        </p:txBody>
      </p:sp>
      <p:sp>
        <p:nvSpPr>
          <p:cNvPr id="5" name="Content Placeholder 3"/>
          <p:cNvSpPr txBox="1">
            <a:spLocks/>
          </p:cNvSpPr>
          <p:nvPr/>
        </p:nvSpPr>
        <p:spPr>
          <a:xfrm>
            <a:off x="571500" y="1350955"/>
            <a:ext cx="11315700" cy="46801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3875"/>
              </a:buClr>
              <a:buFont typeface="Arial"/>
              <a:buChar char="•"/>
              <a:defRPr sz="2200" b="0" i="0" kern="1200" spc="100" baseline="0">
                <a:solidFill>
                  <a:srgbClr val="444444"/>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3875"/>
              </a:buClr>
              <a:buFont typeface="Arial"/>
              <a:buChar char="•"/>
              <a:defRPr sz="2000" b="0" i="0" kern="1200" spc="100" baseline="0">
                <a:solidFill>
                  <a:srgbClr val="444444"/>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3875"/>
              </a:buClr>
              <a:buFont typeface="Arial"/>
              <a:buChar char="•"/>
              <a:defRPr sz="1800" b="0" i="0" kern="1200" spc="100" baseline="0">
                <a:solidFill>
                  <a:srgbClr val="444444"/>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3875"/>
              </a:buClr>
              <a:buFont typeface="Arial"/>
              <a:buChar char="•"/>
              <a:defRPr sz="1400" b="0" i="0" kern="1200" spc="100" baseline="0">
                <a:solidFill>
                  <a:srgbClr val="444444"/>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3875"/>
              </a:buClr>
              <a:buFont typeface="Arial"/>
              <a:buChar char="•"/>
              <a:defRPr sz="1200" b="0" i="0" kern="1200" spc="100" baseline="0">
                <a:solidFill>
                  <a:srgbClr val="444444"/>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1600" dirty="0">
              <a:solidFill>
                <a:schemeClr val="tx1"/>
              </a:solidFill>
              <a:latin typeface="Segoe UI Semilight" panose="020B0402040204020203" pitchFamily="34" charset="0"/>
              <a:cs typeface="Segoe UI Semilight" panose="020B0402040204020203" pitchFamily="34" charset="0"/>
            </a:endParaRPr>
          </a:p>
        </p:txBody>
      </p:sp>
      <p:sp>
        <p:nvSpPr>
          <p:cNvPr id="2" name="TextBox 1"/>
          <p:cNvSpPr txBox="1"/>
          <p:nvPr/>
        </p:nvSpPr>
        <p:spPr>
          <a:xfrm>
            <a:off x="219807" y="765495"/>
            <a:ext cx="3112477" cy="1815882"/>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Segoe UI Semilight" panose="020B0402040204020203" pitchFamily="34" charset="0"/>
                <a:cs typeface="Segoe UI Semilight" panose="020B0402040204020203" pitchFamily="34" charset="0"/>
              </a:rPr>
              <a:t>Created all required requests</a:t>
            </a:r>
          </a:p>
          <a:p>
            <a:pPr marL="285750" indent="-285750">
              <a:buFont typeface="Arial" panose="020B0604020202020204" pitchFamily="34" charset="0"/>
              <a:buChar char="•"/>
            </a:pPr>
            <a:r>
              <a:rPr lang="en-US" sz="1600" dirty="0">
                <a:latin typeface="Segoe UI Semilight" panose="020B0402040204020203" pitchFamily="34" charset="0"/>
                <a:cs typeface="Segoe UI Semilight" panose="020B0402040204020203" pitchFamily="34" charset="0"/>
              </a:rPr>
              <a:t>Required requests consist of the following: </a:t>
            </a:r>
          </a:p>
          <a:p>
            <a:pPr marL="742950" lvl="1" indent="-285750">
              <a:buFont typeface="Arial" panose="020B0604020202020204" pitchFamily="34" charset="0"/>
              <a:buChar char="•"/>
            </a:pPr>
            <a:r>
              <a:rPr lang="en-US" sz="1600" dirty="0">
                <a:latin typeface="Segoe UI Semilight" panose="020B0402040204020203" pitchFamily="34" charset="0"/>
                <a:cs typeface="Segoe UI Semilight" panose="020B0402040204020203" pitchFamily="34" charset="0"/>
              </a:rPr>
              <a:t>Product Admin Add</a:t>
            </a:r>
          </a:p>
          <a:p>
            <a:pPr marL="742950" lvl="1" indent="-285750">
              <a:buFont typeface="Arial" panose="020B0604020202020204" pitchFamily="34" charset="0"/>
              <a:buChar char="•"/>
            </a:pPr>
            <a:r>
              <a:rPr lang="en-US" sz="1600" dirty="0">
                <a:latin typeface="Segoe UI Semilight" panose="020B0402040204020203" pitchFamily="34" charset="0"/>
                <a:cs typeface="Segoe UI Semilight" panose="020B0402040204020203" pitchFamily="34" charset="0"/>
              </a:rPr>
              <a:t>New Datasheet</a:t>
            </a:r>
          </a:p>
          <a:p>
            <a:pPr marL="742950" lvl="1" indent="-285750">
              <a:buFont typeface="Arial" panose="020B0604020202020204" pitchFamily="34" charset="0"/>
              <a:buChar char="•"/>
            </a:pPr>
            <a:r>
              <a:rPr lang="en-US" sz="1600" dirty="0">
                <a:latin typeface="Segoe UI Semilight" panose="020B0402040204020203" pitchFamily="34" charset="0"/>
                <a:cs typeface="Segoe UI Semilight" panose="020B0402040204020203" pitchFamily="34" charset="0"/>
              </a:rPr>
              <a:t>New Product Page</a:t>
            </a:r>
          </a:p>
          <a:p>
            <a:endParaRPr lang="en-US" sz="1600" dirty="0">
              <a:latin typeface="Segoe UI Semilight" panose="020B0402040204020203" pitchFamily="34" charset="0"/>
              <a:cs typeface="Segoe UI Semilight" panose="020B0402040204020203" pitchFamily="34" charset="0"/>
            </a:endParaRPr>
          </a:p>
        </p:txBody>
      </p:sp>
      <p:pic>
        <p:nvPicPr>
          <p:cNvPr id="3" name="Picture 2"/>
          <p:cNvPicPr>
            <a:picLocks noChangeAspect="1"/>
          </p:cNvPicPr>
          <p:nvPr/>
        </p:nvPicPr>
        <p:blipFill>
          <a:blip r:embed="rId3"/>
          <a:stretch>
            <a:fillRect/>
          </a:stretch>
        </p:blipFill>
        <p:spPr>
          <a:xfrm>
            <a:off x="3332285" y="755104"/>
            <a:ext cx="8754207" cy="4916219"/>
          </a:xfrm>
          <a:prstGeom prst="rect">
            <a:avLst/>
          </a:prstGeom>
        </p:spPr>
      </p:pic>
    </p:spTree>
    <p:extLst>
      <p:ext uri="{BB962C8B-B14F-4D97-AF65-F5344CB8AC3E}">
        <p14:creationId xmlns:p14="http://schemas.microsoft.com/office/powerpoint/2010/main" val="4966886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571500" y="334108"/>
            <a:ext cx="3411415" cy="750404"/>
          </a:xfrm>
        </p:spPr>
        <p:txBody>
          <a:bodyPr/>
          <a:lstStyle/>
          <a:p>
            <a:r>
              <a:rPr lang="en-US" b="1" dirty="0">
                <a:latin typeface="Segoe UI Semilight" panose="020B0402040204020203" pitchFamily="34" charset="0"/>
                <a:cs typeface="Segoe UI Semilight" panose="020B0402040204020203" pitchFamily="34" charset="0"/>
              </a:rPr>
              <a:t>Start the project</a:t>
            </a:r>
          </a:p>
        </p:txBody>
      </p:sp>
      <p:sp>
        <p:nvSpPr>
          <p:cNvPr id="5" name="Content Placeholder 3"/>
          <p:cNvSpPr txBox="1">
            <a:spLocks/>
          </p:cNvSpPr>
          <p:nvPr/>
        </p:nvSpPr>
        <p:spPr>
          <a:xfrm>
            <a:off x="571500" y="1350955"/>
            <a:ext cx="11315700" cy="46801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3875"/>
              </a:buClr>
              <a:buFont typeface="Arial"/>
              <a:buChar char="•"/>
              <a:defRPr sz="2200" b="0" i="0" kern="1200" spc="100" baseline="0">
                <a:solidFill>
                  <a:srgbClr val="444444"/>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3875"/>
              </a:buClr>
              <a:buFont typeface="Arial"/>
              <a:buChar char="•"/>
              <a:defRPr sz="2000" b="0" i="0" kern="1200" spc="100" baseline="0">
                <a:solidFill>
                  <a:srgbClr val="444444"/>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3875"/>
              </a:buClr>
              <a:buFont typeface="Arial"/>
              <a:buChar char="•"/>
              <a:defRPr sz="1800" b="0" i="0" kern="1200" spc="100" baseline="0">
                <a:solidFill>
                  <a:srgbClr val="444444"/>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3875"/>
              </a:buClr>
              <a:buFont typeface="Arial"/>
              <a:buChar char="•"/>
              <a:defRPr sz="1400" b="0" i="0" kern="1200" spc="100" baseline="0">
                <a:solidFill>
                  <a:srgbClr val="444444"/>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3875"/>
              </a:buClr>
              <a:buFont typeface="Arial"/>
              <a:buChar char="•"/>
              <a:defRPr sz="1200" b="0" i="0" kern="1200" spc="100" baseline="0">
                <a:solidFill>
                  <a:srgbClr val="444444"/>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1600" dirty="0">
              <a:solidFill>
                <a:schemeClr val="tx1"/>
              </a:solidFill>
              <a:latin typeface="Segoe UI Semilight" panose="020B0402040204020203" pitchFamily="34" charset="0"/>
              <a:cs typeface="Segoe UI Semilight" panose="020B0402040204020203" pitchFamily="34" charset="0"/>
            </a:endParaRPr>
          </a:p>
        </p:txBody>
      </p:sp>
      <p:sp>
        <p:nvSpPr>
          <p:cNvPr id="2" name="TextBox 1"/>
          <p:cNvSpPr txBox="1"/>
          <p:nvPr/>
        </p:nvSpPr>
        <p:spPr>
          <a:xfrm>
            <a:off x="483415" y="950134"/>
            <a:ext cx="3587584" cy="2062103"/>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Segoe UI Semilight" panose="020B0402040204020203" pitchFamily="34" charset="0"/>
                <a:cs typeface="Segoe UI Semilight" panose="020B0402040204020203" pitchFamily="34" charset="0"/>
              </a:rPr>
              <a:t>Started the project on 1/9</a:t>
            </a:r>
          </a:p>
          <a:p>
            <a:pPr marL="285750" indent="-285750">
              <a:buFont typeface="Arial" panose="020B0604020202020204" pitchFamily="34" charset="0"/>
              <a:buChar char="•"/>
            </a:pPr>
            <a:r>
              <a:rPr lang="en-US" sz="1600" dirty="0">
                <a:latin typeface="Segoe UI Semilight" panose="020B0402040204020203" pitchFamily="34" charset="0"/>
                <a:cs typeface="Segoe UI Semilight" panose="020B0402040204020203" pitchFamily="34" charset="0"/>
              </a:rPr>
              <a:t>Click the Calculate Timeline button</a:t>
            </a:r>
          </a:p>
          <a:p>
            <a:pPr marL="285750" indent="-285750">
              <a:buFont typeface="Arial" panose="020B0604020202020204" pitchFamily="34" charset="0"/>
              <a:buChar char="•"/>
            </a:pPr>
            <a:r>
              <a:rPr lang="en-US" sz="1600" dirty="0">
                <a:latin typeface="Segoe UI Semilight" panose="020B0402040204020203" pitchFamily="34" charset="0"/>
                <a:cs typeface="Segoe UI Semilight" panose="020B0402040204020203" pitchFamily="34" charset="0"/>
              </a:rPr>
              <a:t>Calculated End Date appears</a:t>
            </a:r>
          </a:p>
          <a:p>
            <a:pPr marL="285750" indent="-285750">
              <a:buFont typeface="Arial" panose="020B0604020202020204" pitchFamily="34" charset="0"/>
              <a:buChar char="•"/>
            </a:pPr>
            <a:r>
              <a:rPr lang="en-US" sz="1600" dirty="0">
                <a:latin typeface="Segoe UI Semilight" panose="020B0402040204020203" pitchFamily="34" charset="0"/>
                <a:cs typeface="Segoe UI Semilight" panose="020B0402040204020203" pitchFamily="34" charset="0"/>
              </a:rPr>
              <a:t>Idea requests automatically update to Backlog requests</a:t>
            </a:r>
          </a:p>
          <a:p>
            <a:pPr marL="285750" indent="-285750">
              <a:buFont typeface="Arial" panose="020B0604020202020204" pitchFamily="34" charset="0"/>
              <a:buChar char="•"/>
            </a:pPr>
            <a:r>
              <a:rPr lang="en-US" sz="1600" dirty="0">
                <a:latin typeface="Segoe UI Semilight" panose="020B0402040204020203" pitchFamily="34" charset="0"/>
                <a:cs typeface="Segoe UI Semilight" panose="020B0402040204020203" pitchFamily="34" charset="0"/>
              </a:rPr>
              <a:t>Lets work the requests</a:t>
            </a:r>
          </a:p>
          <a:p>
            <a:pPr marL="285750" indent="-285750">
              <a:buFont typeface="Arial" panose="020B0604020202020204" pitchFamily="34" charset="0"/>
              <a:buChar char="•"/>
            </a:pPr>
            <a:endParaRPr lang="en-US" sz="1600" dirty="0">
              <a:latin typeface="Segoe UI Semilight" panose="020B0402040204020203" pitchFamily="34" charset="0"/>
              <a:cs typeface="Segoe UI Semilight" panose="020B0402040204020203" pitchFamily="34" charset="0"/>
            </a:endParaRPr>
          </a:p>
          <a:p>
            <a:endParaRPr lang="en-US" sz="1600" dirty="0">
              <a:latin typeface="Segoe UI Semilight" panose="020B0402040204020203" pitchFamily="34" charset="0"/>
              <a:cs typeface="Segoe UI Semilight" panose="020B0402040204020203" pitchFamily="34" charset="0"/>
            </a:endParaRPr>
          </a:p>
        </p:txBody>
      </p:sp>
      <p:pic>
        <p:nvPicPr>
          <p:cNvPr id="3" name="Picture 2"/>
          <p:cNvPicPr>
            <a:picLocks noChangeAspect="1"/>
          </p:cNvPicPr>
          <p:nvPr/>
        </p:nvPicPr>
        <p:blipFill>
          <a:blip r:embed="rId3"/>
          <a:stretch>
            <a:fillRect/>
          </a:stretch>
        </p:blipFill>
        <p:spPr>
          <a:xfrm>
            <a:off x="4159084" y="527539"/>
            <a:ext cx="7874553" cy="5439975"/>
          </a:xfrm>
          <a:prstGeom prst="rect">
            <a:avLst/>
          </a:prstGeom>
        </p:spPr>
      </p:pic>
    </p:spTree>
    <p:extLst>
      <p:ext uri="{BB962C8B-B14F-4D97-AF65-F5344CB8AC3E}">
        <p14:creationId xmlns:p14="http://schemas.microsoft.com/office/powerpoint/2010/main" val="10224350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193430" y="196298"/>
            <a:ext cx="10972800" cy="750404"/>
          </a:xfrm>
        </p:spPr>
        <p:txBody>
          <a:bodyPr>
            <a:normAutofit fontScale="92500"/>
          </a:bodyPr>
          <a:lstStyle/>
          <a:p>
            <a:r>
              <a:rPr lang="en-US" b="1" dirty="0">
                <a:latin typeface="Segoe UI Semilight" panose="020B0402040204020203" pitchFamily="34" charset="0"/>
                <a:cs typeface="Segoe UI Semilight" panose="020B0402040204020203" pitchFamily="34" charset="0"/>
              </a:rPr>
              <a:t>Complete Product Admin Add request associated to the project</a:t>
            </a:r>
          </a:p>
        </p:txBody>
      </p:sp>
      <p:sp>
        <p:nvSpPr>
          <p:cNvPr id="5" name="Content Placeholder 3"/>
          <p:cNvSpPr txBox="1">
            <a:spLocks/>
          </p:cNvSpPr>
          <p:nvPr/>
        </p:nvSpPr>
        <p:spPr>
          <a:xfrm>
            <a:off x="571500" y="1350955"/>
            <a:ext cx="11315700" cy="46801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3875"/>
              </a:buClr>
              <a:buFont typeface="Arial"/>
              <a:buChar char="•"/>
              <a:defRPr sz="2200" b="0" i="0" kern="1200" spc="100" baseline="0">
                <a:solidFill>
                  <a:srgbClr val="444444"/>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3875"/>
              </a:buClr>
              <a:buFont typeface="Arial"/>
              <a:buChar char="•"/>
              <a:defRPr sz="2000" b="0" i="0" kern="1200" spc="100" baseline="0">
                <a:solidFill>
                  <a:srgbClr val="444444"/>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3875"/>
              </a:buClr>
              <a:buFont typeface="Arial"/>
              <a:buChar char="•"/>
              <a:defRPr sz="1800" b="0" i="0" kern="1200" spc="100" baseline="0">
                <a:solidFill>
                  <a:srgbClr val="444444"/>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3875"/>
              </a:buClr>
              <a:buFont typeface="Arial"/>
              <a:buChar char="•"/>
              <a:defRPr sz="1400" b="0" i="0" kern="1200" spc="100" baseline="0">
                <a:solidFill>
                  <a:srgbClr val="444444"/>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3875"/>
              </a:buClr>
              <a:buFont typeface="Arial"/>
              <a:buChar char="•"/>
              <a:defRPr sz="1200" b="0" i="0" kern="1200" spc="100" baseline="0">
                <a:solidFill>
                  <a:srgbClr val="444444"/>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1600" dirty="0">
              <a:solidFill>
                <a:schemeClr val="tx1"/>
              </a:solidFill>
              <a:latin typeface="Segoe UI Semilight" panose="020B0402040204020203" pitchFamily="34" charset="0"/>
              <a:cs typeface="Segoe UI Semilight" panose="020B0402040204020203" pitchFamily="34" charset="0"/>
            </a:endParaRPr>
          </a:p>
        </p:txBody>
      </p:sp>
      <p:sp>
        <p:nvSpPr>
          <p:cNvPr id="4" name="TextBox 3"/>
          <p:cNvSpPr txBox="1"/>
          <p:nvPr/>
        </p:nvSpPr>
        <p:spPr>
          <a:xfrm>
            <a:off x="70338" y="950134"/>
            <a:ext cx="3815862" cy="2031325"/>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Segoe UI Semilight" panose="020B0402040204020203" pitchFamily="34" charset="0"/>
                <a:cs typeface="Segoe UI Semilight" panose="020B0402040204020203" pitchFamily="34" charset="0"/>
              </a:rPr>
              <a:t>Started the request on 1/9</a:t>
            </a:r>
          </a:p>
          <a:p>
            <a:pPr marL="285750" indent="-285750">
              <a:buFont typeface="Arial" panose="020B0604020202020204" pitchFamily="34" charset="0"/>
              <a:buChar char="•"/>
            </a:pPr>
            <a:r>
              <a:rPr lang="en-US" sz="1400" dirty="0">
                <a:latin typeface="Segoe UI Semilight" panose="020B0402040204020203" pitchFamily="34" charset="0"/>
                <a:cs typeface="Segoe UI Semilight" panose="020B0402040204020203" pitchFamily="34" charset="0"/>
              </a:rPr>
              <a:t>Joe marked his task Approved on 1/11</a:t>
            </a:r>
          </a:p>
          <a:p>
            <a:pPr marL="285750" indent="-285750">
              <a:buFont typeface="Arial" panose="020B0604020202020204" pitchFamily="34" charset="0"/>
              <a:buChar char="•"/>
            </a:pPr>
            <a:r>
              <a:rPr lang="en-US" sz="1400" dirty="0">
                <a:latin typeface="Segoe UI Semilight" panose="020B0402040204020203" pitchFamily="34" charset="0"/>
                <a:cs typeface="Segoe UI Semilight" panose="020B0402040204020203" pitchFamily="34" charset="0"/>
              </a:rPr>
              <a:t>Diane marked her task Approved on 1/12</a:t>
            </a:r>
          </a:p>
          <a:p>
            <a:pPr marL="285750" indent="-285750">
              <a:buFont typeface="Arial" panose="020B0604020202020204" pitchFamily="34" charset="0"/>
              <a:buChar char="•"/>
            </a:pPr>
            <a:r>
              <a:rPr lang="en-US" sz="1400" dirty="0">
                <a:latin typeface="Segoe UI Semilight" panose="020B0402040204020203" pitchFamily="34" charset="0"/>
                <a:cs typeface="Segoe UI Semilight" panose="020B0402040204020203" pitchFamily="34" charset="0"/>
              </a:rPr>
              <a:t>Melanie marked her task Approved on 2/2</a:t>
            </a:r>
          </a:p>
          <a:p>
            <a:pPr marL="285750" indent="-285750">
              <a:buFont typeface="Arial" panose="020B0604020202020204" pitchFamily="34" charset="0"/>
              <a:buChar char="•"/>
            </a:pPr>
            <a:r>
              <a:rPr lang="en-US" sz="1400" dirty="0">
                <a:latin typeface="Segoe UI Semilight" panose="020B0402040204020203" pitchFamily="34" charset="0"/>
                <a:cs typeface="Segoe UI Semilight" panose="020B0402040204020203" pitchFamily="34" charset="0"/>
              </a:rPr>
              <a:t>Steven marked his task Approved on 2/2</a:t>
            </a:r>
          </a:p>
          <a:p>
            <a:pPr marL="285750" indent="-285750">
              <a:buFont typeface="Arial" panose="020B0604020202020204" pitchFamily="34" charset="0"/>
              <a:buChar char="•"/>
            </a:pPr>
            <a:r>
              <a:rPr lang="en-US" sz="1400" dirty="0">
                <a:latin typeface="Segoe UI Semilight" panose="020B0402040204020203" pitchFamily="34" charset="0"/>
                <a:cs typeface="Segoe UI Semilight" panose="020B0402040204020203" pitchFamily="34" charset="0"/>
              </a:rPr>
              <a:t>Nate marked his task Approved 2/5</a:t>
            </a:r>
          </a:p>
          <a:p>
            <a:pPr marL="285750" indent="-285750">
              <a:buFont typeface="Arial" panose="020B0604020202020204" pitchFamily="34" charset="0"/>
              <a:buChar char="•"/>
            </a:pPr>
            <a:r>
              <a:rPr lang="en-US" sz="1400" dirty="0">
                <a:latin typeface="Segoe UI Semilight" panose="020B0402040204020203" pitchFamily="34" charset="0"/>
                <a:cs typeface="Segoe UI Semilight" panose="020B0402040204020203" pitchFamily="34" charset="0"/>
              </a:rPr>
              <a:t>Garret marked his task Approved 2/8 and completes the request</a:t>
            </a:r>
          </a:p>
          <a:p>
            <a:pPr marL="285750" indent="-285750">
              <a:buFont typeface="Arial" panose="020B0604020202020204" pitchFamily="34" charset="0"/>
              <a:buChar char="•"/>
            </a:pPr>
            <a:r>
              <a:rPr lang="en-US" sz="1400" dirty="0">
                <a:latin typeface="Segoe UI Semilight" panose="020B0402040204020203" pitchFamily="34" charset="0"/>
                <a:cs typeface="Segoe UI Semilight" panose="020B0402040204020203" pitchFamily="34" charset="0"/>
              </a:rPr>
              <a:t>Request is marked Done 2/8</a:t>
            </a:r>
          </a:p>
        </p:txBody>
      </p:sp>
      <p:pic>
        <p:nvPicPr>
          <p:cNvPr id="2" name="Picture 1"/>
          <p:cNvPicPr>
            <a:picLocks noChangeAspect="1"/>
          </p:cNvPicPr>
          <p:nvPr/>
        </p:nvPicPr>
        <p:blipFill>
          <a:blip r:embed="rId3"/>
          <a:stretch>
            <a:fillRect/>
          </a:stretch>
        </p:blipFill>
        <p:spPr>
          <a:xfrm>
            <a:off x="3766930" y="757866"/>
            <a:ext cx="8337424" cy="4543896"/>
          </a:xfrm>
          <a:prstGeom prst="rect">
            <a:avLst/>
          </a:prstGeom>
        </p:spPr>
      </p:pic>
    </p:spTree>
    <p:extLst>
      <p:ext uri="{BB962C8B-B14F-4D97-AF65-F5344CB8AC3E}">
        <p14:creationId xmlns:p14="http://schemas.microsoft.com/office/powerpoint/2010/main" val="38044679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50580" y="196298"/>
            <a:ext cx="4774222" cy="750404"/>
          </a:xfrm>
        </p:spPr>
        <p:txBody>
          <a:bodyPr>
            <a:normAutofit/>
          </a:bodyPr>
          <a:lstStyle/>
          <a:p>
            <a:r>
              <a:rPr lang="en-US" b="1" dirty="0">
                <a:latin typeface="Segoe UI Semilight" panose="020B0402040204020203" pitchFamily="34" charset="0"/>
                <a:cs typeface="Segoe UI Semilight" panose="020B0402040204020203" pitchFamily="34" charset="0"/>
              </a:rPr>
              <a:t>Completing the project</a:t>
            </a:r>
          </a:p>
        </p:txBody>
      </p:sp>
      <p:sp>
        <p:nvSpPr>
          <p:cNvPr id="5" name="Content Placeholder 3"/>
          <p:cNvSpPr txBox="1">
            <a:spLocks/>
          </p:cNvSpPr>
          <p:nvPr/>
        </p:nvSpPr>
        <p:spPr>
          <a:xfrm>
            <a:off x="571500" y="1236655"/>
            <a:ext cx="11315700" cy="46801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3875"/>
              </a:buClr>
              <a:buFont typeface="Arial"/>
              <a:buChar char="•"/>
              <a:defRPr sz="2200" b="0" i="0" kern="1200" spc="100" baseline="0">
                <a:solidFill>
                  <a:srgbClr val="444444"/>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3875"/>
              </a:buClr>
              <a:buFont typeface="Arial"/>
              <a:buChar char="•"/>
              <a:defRPr sz="2000" b="0" i="0" kern="1200" spc="100" baseline="0">
                <a:solidFill>
                  <a:srgbClr val="444444"/>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3875"/>
              </a:buClr>
              <a:buFont typeface="Arial"/>
              <a:buChar char="•"/>
              <a:defRPr sz="1800" b="0" i="0" kern="1200" spc="100" baseline="0">
                <a:solidFill>
                  <a:srgbClr val="444444"/>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3875"/>
              </a:buClr>
              <a:buFont typeface="Arial"/>
              <a:buChar char="•"/>
              <a:defRPr sz="1400" b="0" i="0" kern="1200" spc="100" baseline="0">
                <a:solidFill>
                  <a:srgbClr val="444444"/>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3875"/>
              </a:buClr>
              <a:buFont typeface="Arial"/>
              <a:buChar char="•"/>
              <a:defRPr sz="1200" b="0" i="0" kern="1200" spc="100" baseline="0">
                <a:solidFill>
                  <a:srgbClr val="444444"/>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1600" dirty="0">
              <a:solidFill>
                <a:schemeClr val="tx1"/>
              </a:solidFill>
              <a:latin typeface="Segoe UI Semilight" panose="020B0402040204020203" pitchFamily="34" charset="0"/>
              <a:cs typeface="Segoe UI Semilight" panose="020B0402040204020203" pitchFamily="34" charset="0"/>
            </a:endParaRPr>
          </a:p>
        </p:txBody>
      </p:sp>
      <p:pic>
        <p:nvPicPr>
          <p:cNvPr id="2" name="Picture 1"/>
          <p:cNvPicPr>
            <a:picLocks noChangeAspect="1"/>
          </p:cNvPicPr>
          <p:nvPr/>
        </p:nvPicPr>
        <p:blipFill rotWithShape="1">
          <a:blip r:embed="rId3"/>
          <a:srcRect t="64672"/>
          <a:stretch/>
        </p:blipFill>
        <p:spPr>
          <a:xfrm>
            <a:off x="221791" y="2202168"/>
            <a:ext cx="11648661" cy="2749168"/>
          </a:xfrm>
          <a:prstGeom prst="rect">
            <a:avLst/>
          </a:prstGeom>
        </p:spPr>
      </p:pic>
      <p:sp>
        <p:nvSpPr>
          <p:cNvPr id="6" name="TextBox 5"/>
          <p:cNvSpPr txBox="1"/>
          <p:nvPr/>
        </p:nvSpPr>
        <p:spPr>
          <a:xfrm>
            <a:off x="250580" y="950134"/>
            <a:ext cx="9766256"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Segoe UI Semilight" panose="020B0402040204020203" pitchFamily="34" charset="0"/>
                <a:cs typeface="Segoe UI Semilight" panose="020B0402040204020203" pitchFamily="34" charset="0"/>
              </a:rPr>
              <a:t>Phase 1 request is marked Done.</a:t>
            </a:r>
          </a:p>
          <a:p>
            <a:pPr marL="285750" indent="-285750">
              <a:buFont typeface="Arial" panose="020B0604020202020204" pitchFamily="34" charset="0"/>
              <a:buChar char="•"/>
            </a:pPr>
            <a:r>
              <a:rPr lang="en-US" sz="1400" dirty="0">
                <a:latin typeface="Segoe UI Semilight" panose="020B0402040204020203" pitchFamily="34" charset="0"/>
                <a:cs typeface="Segoe UI Semilight" panose="020B0402040204020203" pitchFamily="34" charset="0"/>
              </a:rPr>
              <a:t>Phase 2 requests are sitting in Backlog with adjusted planned end dates</a:t>
            </a:r>
          </a:p>
          <a:p>
            <a:pPr marL="285750" indent="-285750">
              <a:buFont typeface="Arial" panose="020B0604020202020204" pitchFamily="34" charset="0"/>
              <a:buChar char="•"/>
            </a:pPr>
            <a:r>
              <a:rPr lang="en-US" sz="1400" dirty="0">
                <a:latin typeface="Segoe UI Semilight" panose="020B0402040204020203" pitchFamily="34" charset="0"/>
                <a:cs typeface="Segoe UI Semilight" panose="020B0402040204020203" pitchFamily="34" charset="0"/>
              </a:rPr>
              <a:t>Once both requests in Phase 2 are marked Done, user can complete the project by moving it from Started to Done</a:t>
            </a:r>
          </a:p>
        </p:txBody>
      </p:sp>
      <p:sp>
        <p:nvSpPr>
          <p:cNvPr id="3" name="Rectangle 2"/>
          <p:cNvSpPr/>
          <p:nvPr/>
        </p:nvSpPr>
        <p:spPr>
          <a:xfrm>
            <a:off x="5808518" y="3397827"/>
            <a:ext cx="1766455" cy="126769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55179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50580" y="196298"/>
            <a:ext cx="4774222" cy="750404"/>
          </a:xfrm>
        </p:spPr>
        <p:txBody>
          <a:bodyPr>
            <a:normAutofit/>
          </a:bodyPr>
          <a:lstStyle/>
          <a:p>
            <a:r>
              <a:rPr lang="en-US" b="1" dirty="0">
                <a:latin typeface="Segoe UI Semilight" panose="020B0402040204020203" pitchFamily="34" charset="0"/>
                <a:cs typeface="Segoe UI Semilight" panose="020B0402040204020203" pitchFamily="34" charset="0"/>
              </a:rPr>
              <a:t>Set Phase Date</a:t>
            </a:r>
          </a:p>
        </p:txBody>
      </p:sp>
      <p:sp>
        <p:nvSpPr>
          <p:cNvPr id="5" name="Content Placeholder 3"/>
          <p:cNvSpPr txBox="1">
            <a:spLocks/>
          </p:cNvSpPr>
          <p:nvPr/>
        </p:nvSpPr>
        <p:spPr>
          <a:xfrm>
            <a:off x="571500" y="1236655"/>
            <a:ext cx="11315700" cy="46801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3875"/>
              </a:buClr>
              <a:buFont typeface="Arial"/>
              <a:buChar char="•"/>
              <a:defRPr sz="2200" b="0" i="0" kern="1200" spc="100" baseline="0">
                <a:solidFill>
                  <a:srgbClr val="444444"/>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3875"/>
              </a:buClr>
              <a:buFont typeface="Arial"/>
              <a:buChar char="•"/>
              <a:defRPr sz="2000" b="0" i="0" kern="1200" spc="100" baseline="0">
                <a:solidFill>
                  <a:srgbClr val="444444"/>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3875"/>
              </a:buClr>
              <a:buFont typeface="Arial"/>
              <a:buChar char="•"/>
              <a:defRPr sz="1800" b="0" i="0" kern="1200" spc="100" baseline="0">
                <a:solidFill>
                  <a:srgbClr val="444444"/>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3875"/>
              </a:buClr>
              <a:buFont typeface="Arial"/>
              <a:buChar char="•"/>
              <a:defRPr sz="1400" b="0" i="0" kern="1200" spc="100" baseline="0">
                <a:solidFill>
                  <a:srgbClr val="444444"/>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3875"/>
              </a:buClr>
              <a:buFont typeface="Arial"/>
              <a:buChar char="•"/>
              <a:defRPr sz="1200" b="0" i="0" kern="1200" spc="100" baseline="0">
                <a:solidFill>
                  <a:srgbClr val="444444"/>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1600" dirty="0">
              <a:solidFill>
                <a:schemeClr val="tx1"/>
              </a:solidFill>
              <a:latin typeface="Segoe UI Semilight" panose="020B0402040204020203" pitchFamily="34" charset="0"/>
              <a:cs typeface="Segoe UI Semilight" panose="020B0402040204020203" pitchFamily="34" charset="0"/>
            </a:endParaRPr>
          </a:p>
        </p:txBody>
      </p:sp>
      <p:sp>
        <p:nvSpPr>
          <p:cNvPr id="6" name="TextBox 5"/>
          <p:cNvSpPr txBox="1"/>
          <p:nvPr/>
        </p:nvSpPr>
        <p:spPr>
          <a:xfrm>
            <a:off x="250579" y="950134"/>
            <a:ext cx="11486991" cy="3323987"/>
          </a:xfrm>
          <a:prstGeom prst="rect">
            <a:avLst/>
          </a:prstGeom>
          <a:noFill/>
        </p:spPr>
        <p:txBody>
          <a:bodyPr wrap="square" rtlCol="0">
            <a:spAutoFit/>
          </a:bodyPr>
          <a:lstStyle/>
          <a:p>
            <a:r>
              <a:rPr lang="en-US" sz="1400" dirty="0">
                <a:latin typeface="Segoe UI Semilight" panose="020B0402040204020203" pitchFamily="34" charset="0"/>
                <a:cs typeface="Segoe UI Semilight" panose="020B0402040204020203" pitchFamily="34" charset="0"/>
              </a:rPr>
              <a:t>This functionality will only appear for a project where there is an ability to calculate the timeline. This flag is set at the Project type Admin. This is how it will work:</a:t>
            </a:r>
          </a:p>
          <a:p>
            <a:endParaRPr lang="en-US" sz="1400" dirty="0">
              <a:latin typeface="Segoe UI Semilight" panose="020B0402040204020203" pitchFamily="34" charset="0"/>
              <a:cs typeface="Segoe UI Semilight" panose="020B0402040204020203" pitchFamily="34" charset="0"/>
            </a:endParaRPr>
          </a:p>
          <a:p>
            <a:pPr marL="342900" lvl="0" indent="-342900">
              <a:buFont typeface="+mj-lt"/>
              <a:buAutoNum type="arabicPeriod"/>
            </a:pPr>
            <a:r>
              <a:rPr lang="en-US" sz="1400" dirty="0">
                <a:latin typeface="Segoe UI Semilight" panose="020B0402040204020203" pitchFamily="34" charset="0"/>
                <a:cs typeface="Segoe UI Semilight" panose="020B0402040204020203" pitchFamily="34" charset="0"/>
              </a:rPr>
              <a:t>When user moves the Project to Started of Backlog, show the Start Date field along with the phases that are allowed to be overridden.</a:t>
            </a:r>
          </a:p>
          <a:p>
            <a:pPr marL="342900" lvl="0" indent="-342900">
              <a:buFont typeface="+mj-lt"/>
              <a:buAutoNum type="arabicPeriod"/>
            </a:pPr>
            <a:r>
              <a:rPr lang="en-US" sz="1400" dirty="0">
                <a:latin typeface="Segoe UI Semilight" panose="020B0402040204020203" pitchFamily="34" charset="0"/>
                <a:cs typeface="Segoe UI Semilight" panose="020B0402040204020203" pitchFamily="34" charset="0"/>
              </a:rPr>
              <a:t>The Phases in which can be set, will appear with radio buttons, options of Yes or No. Default is No.</a:t>
            </a:r>
          </a:p>
          <a:p>
            <a:pPr marL="800100" lvl="1" indent="-342900">
              <a:buFont typeface="Arial" panose="020B0604020202020204" pitchFamily="34" charset="0"/>
              <a:buChar char="•"/>
            </a:pPr>
            <a:r>
              <a:rPr lang="en-US" sz="1400" b="1" dirty="0">
                <a:latin typeface="Segoe UI Semilight" panose="020B0402040204020203" pitchFamily="34" charset="0"/>
                <a:cs typeface="Segoe UI Semilight" panose="020B0402040204020203" pitchFamily="34" charset="0"/>
              </a:rPr>
              <a:t>	Yes</a:t>
            </a:r>
          </a:p>
          <a:p>
            <a:pPr marL="1257300" lvl="2" indent="-342900">
              <a:buFont typeface="Courier New" panose="02070309020205020404" pitchFamily="49" charset="0"/>
              <a:buChar char="o"/>
            </a:pPr>
            <a:r>
              <a:rPr lang="en-US" sz="1400" dirty="0">
                <a:latin typeface="Segoe UI Semilight" panose="020B0402040204020203" pitchFamily="34" charset="0"/>
                <a:cs typeface="Segoe UI Semilight" panose="020B0402040204020203" pitchFamily="34" charset="0"/>
              </a:rPr>
              <a:t>If Yes is selected, provide a date selector box to defined a start date of the phase. No Default date at the time. </a:t>
            </a:r>
            <a:r>
              <a:rPr lang="en-US" sz="1400" b="1" dirty="0">
                <a:latin typeface="Segoe UI Semilight" panose="020B0402040204020203" pitchFamily="34" charset="0"/>
                <a:cs typeface="Segoe UI Semilight" panose="020B0402040204020203" pitchFamily="34" charset="0"/>
              </a:rPr>
              <a:t>Note:</a:t>
            </a:r>
            <a:r>
              <a:rPr lang="en-US" sz="1400" dirty="0">
                <a:latin typeface="Segoe UI Semilight" panose="020B0402040204020203" pitchFamily="34" charset="0"/>
                <a:cs typeface="Segoe UI Semilight" panose="020B0402040204020203" pitchFamily="34" charset="0"/>
              </a:rPr>
              <a:t> </a:t>
            </a:r>
            <a:r>
              <a:rPr lang="en-US" sz="1400" dirty="0">
                <a:solidFill>
                  <a:srgbClr val="FF0000"/>
                </a:solidFill>
                <a:latin typeface="Segoe UI Semilight" panose="020B0402040204020203" pitchFamily="34" charset="0"/>
                <a:cs typeface="Segoe UI Semilight" panose="020B0402040204020203" pitchFamily="34" charset="0"/>
              </a:rPr>
              <a:t>Error Message: Phase Date cannot be in the past.</a:t>
            </a:r>
          </a:p>
          <a:p>
            <a:pPr marL="800100" lvl="1" indent="-342900">
              <a:buFont typeface="Arial" panose="020B0604020202020204" pitchFamily="34" charset="0"/>
              <a:buChar char="•"/>
            </a:pPr>
            <a:r>
              <a:rPr lang="en-US" sz="1400" b="1" dirty="0">
                <a:latin typeface="Segoe UI Semilight" panose="020B0402040204020203" pitchFamily="34" charset="0"/>
                <a:cs typeface="Segoe UI Semilight" panose="020B0402040204020203" pitchFamily="34" charset="0"/>
              </a:rPr>
              <a:t>No</a:t>
            </a:r>
          </a:p>
          <a:p>
            <a:pPr marL="1257300" lvl="2" indent="-342900">
              <a:buFont typeface="Courier New" panose="02070309020205020404" pitchFamily="49" charset="0"/>
              <a:buChar char="o"/>
            </a:pPr>
            <a:r>
              <a:rPr lang="en-US" sz="1400" dirty="0">
                <a:latin typeface="Segoe UI Semilight" panose="020B0402040204020203" pitchFamily="34" charset="0"/>
                <a:cs typeface="Segoe UI Semilight" panose="020B0402040204020203" pitchFamily="34" charset="0"/>
              </a:rPr>
              <a:t>If No is selected, we will use the default date once the project timeline has been calculated.</a:t>
            </a:r>
          </a:p>
          <a:p>
            <a:pPr marL="342900" lvl="0" indent="-342900">
              <a:buFont typeface="+mj-lt"/>
              <a:buAutoNum type="arabicPeriod"/>
            </a:pPr>
            <a:r>
              <a:rPr lang="en-US" sz="1400" dirty="0">
                <a:latin typeface="Segoe UI Semilight" panose="020B0402040204020203" pitchFamily="34" charset="0"/>
                <a:cs typeface="Segoe UI Semilight" panose="020B0402040204020203" pitchFamily="34" charset="0"/>
              </a:rPr>
              <a:t>Once the user is done with setting the dates, user is to hit the Calculate Timeline button</a:t>
            </a:r>
          </a:p>
          <a:p>
            <a:pPr marL="342900" lvl="0" indent="-342900">
              <a:buFont typeface="+mj-lt"/>
              <a:buAutoNum type="arabicPeriod"/>
            </a:pPr>
            <a:r>
              <a:rPr lang="en-US" sz="1400" dirty="0">
                <a:latin typeface="Segoe UI Semilight" panose="020B0402040204020203" pitchFamily="34" charset="0"/>
                <a:cs typeface="Segoe UI Semilight" panose="020B0402040204020203" pitchFamily="34" charset="0"/>
              </a:rPr>
              <a:t>Once the Calculate Timeline button has been hit, we are to provide the user with the Calculated End Date</a:t>
            </a:r>
          </a:p>
          <a:p>
            <a:pPr marL="342900" lvl="0" indent="-342900">
              <a:buFont typeface="+mj-lt"/>
              <a:buAutoNum type="arabicPeriod"/>
            </a:pPr>
            <a:r>
              <a:rPr lang="en-US" sz="1400" dirty="0">
                <a:latin typeface="Segoe UI Semilight" panose="020B0402040204020203" pitchFamily="34" charset="0"/>
                <a:cs typeface="Segoe UI Semilight" panose="020B0402040204020203" pitchFamily="34" charset="0"/>
              </a:rPr>
              <a:t>At any time, the user can go back and update the dates above. Once they have manually updated the dates, we shall honor those dates.</a:t>
            </a:r>
          </a:p>
          <a:p>
            <a:pPr marL="342900" lvl="0" indent="-342900">
              <a:buFont typeface="+mj-lt"/>
              <a:buAutoNum type="arabicPeriod"/>
            </a:pPr>
            <a:r>
              <a:rPr lang="en-US" sz="1400" dirty="0">
                <a:latin typeface="Segoe UI Semilight" panose="020B0402040204020203" pitchFamily="34" charset="0"/>
                <a:cs typeface="Segoe UI Semilight" panose="020B0402040204020203" pitchFamily="34" charset="0"/>
              </a:rPr>
              <a:t>At any time, the user can choose to go back to the default dates, we will look at the phase and apply recalculation based on the greatest actual end date of the previous phase. If actual date is not present, we are to use the greatest planned end date.</a:t>
            </a:r>
          </a:p>
        </p:txBody>
      </p:sp>
    </p:spTree>
    <p:extLst>
      <p:ext uri="{BB962C8B-B14F-4D97-AF65-F5344CB8AC3E}">
        <p14:creationId xmlns:p14="http://schemas.microsoft.com/office/powerpoint/2010/main" val="3607884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571500" y="196298"/>
            <a:ext cx="10972800" cy="750404"/>
          </a:xfrm>
        </p:spPr>
        <p:txBody>
          <a:bodyPr/>
          <a:lstStyle/>
          <a:p>
            <a:r>
              <a:rPr lang="en-US" b="1" dirty="0">
                <a:latin typeface="Segoe UI Semilight" panose="020B0402040204020203" pitchFamily="34" charset="0"/>
                <a:cs typeface="Segoe UI Semilight" panose="020B0402040204020203" pitchFamily="34" charset="0"/>
              </a:rPr>
              <a:t>Agenda</a:t>
            </a:r>
          </a:p>
        </p:txBody>
      </p:sp>
      <p:sp>
        <p:nvSpPr>
          <p:cNvPr id="2" name="Content Placeholder 1"/>
          <p:cNvSpPr>
            <a:spLocks noGrp="1"/>
          </p:cNvSpPr>
          <p:nvPr>
            <p:ph idx="1"/>
          </p:nvPr>
        </p:nvSpPr>
        <p:spPr>
          <a:xfrm>
            <a:off x="571500" y="1080655"/>
            <a:ext cx="11010900" cy="4732771"/>
          </a:xfrm>
        </p:spPr>
        <p:txBody>
          <a:bodyPr>
            <a:normAutofit fontScale="77500" lnSpcReduction="20000"/>
          </a:bodyPr>
          <a:lstStyle/>
          <a:p>
            <a:r>
              <a:rPr lang="en-US" dirty="0">
                <a:solidFill>
                  <a:schemeClr val="tx1"/>
                </a:solidFill>
                <a:latin typeface="Segoe UI Semilight" panose="020B0402040204020203" pitchFamily="34" charset="0"/>
                <a:cs typeface="Segoe UI Semilight" panose="020B0402040204020203" pitchFamily="34" charset="0"/>
              </a:rPr>
              <a:t>What has changed?</a:t>
            </a:r>
          </a:p>
          <a:p>
            <a:pPr lvl="1"/>
            <a:r>
              <a:rPr lang="en-US" dirty="0">
                <a:solidFill>
                  <a:schemeClr val="tx1"/>
                </a:solidFill>
                <a:latin typeface="Segoe UI Semilight" panose="020B0402040204020203" pitchFamily="34" charset="0"/>
                <a:cs typeface="Segoe UI Semilight" panose="020B0402040204020203" pitchFamily="34" charset="0"/>
              </a:rPr>
              <a:t>New Request Pop Up</a:t>
            </a:r>
          </a:p>
          <a:p>
            <a:pPr lvl="1"/>
            <a:r>
              <a:rPr lang="en-US" dirty="0">
                <a:solidFill>
                  <a:schemeClr val="tx1"/>
                </a:solidFill>
                <a:latin typeface="Segoe UI Semilight" panose="020B0402040204020203" pitchFamily="34" charset="0"/>
                <a:cs typeface="Segoe UI Semilight" panose="020B0402040204020203" pitchFamily="34" charset="0"/>
              </a:rPr>
              <a:t>Request/Task Dashboard Updates</a:t>
            </a:r>
          </a:p>
          <a:p>
            <a:pPr lvl="1"/>
            <a:r>
              <a:rPr lang="en-US" dirty="0">
                <a:solidFill>
                  <a:schemeClr val="tx1"/>
                </a:solidFill>
                <a:latin typeface="Segoe UI Semilight" panose="020B0402040204020203" pitchFamily="34" charset="0"/>
                <a:cs typeface="Segoe UI Semilight" panose="020B0402040204020203" pitchFamily="34" charset="0"/>
              </a:rPr>
              <a:t>Request Form Updates</a:t>
            </a:r>
          </a:p>
          <a:p>
            <a:pPr lvl="1"/>
            <a:r>
              <a:rPr lang="en-US" dirty="0">
                <a:solidFill>
                  <a:schemeClr val="tx1"/>
                </a:solidFill>
                <a:latin typeface="Segoe UI Semilight" panose="020B0402040204020203" pitchFamily="34" charset="0"/>
                <a:cs typeface="Segoe UI Semilight" panose="020B0402040204020203" pitchFamily="34" charset="0"/>
              </a:rPr>
              <a:t>New Project Form UI</a:t>
            </a:r>
          </a:p>
          <a:p>
            <a:pPr lvl="1"/>
            <a:r>
              <a:rPr lang="en-US" dirty="0">
                <a:solidFill>
                  <a:schemeClr val="tx1"/>
                </a:solidFill>
                <a:latin typeface="Segoe UI Semilight" panose="020B0402040204020203" pitchFamily="34" charset="0"/>
                <a:cs typeface="Segoe UI Semilight" panose="020B0402040204020203" pitchFamily="34" charset="0"/>
              </a:rPr>
              <a:t>What happens to the existing projects?</a:t>
            </a:r>
          </a:p>
          <a:p>
            <a:r>
              <a:rPr lang="en-US" dirty="0">
                <a:solidFill>
                  <a:schemeClr val="tx1"/>
                </a:solidFill>
                <a:latin typeface="Segoe UI Semilight" panose="020B0402040204020203" pitchFamily="34" charset="0"/>
                <a:cs typeface="Segoe UI Semilight" panose="020B0402040204020203" pitchFamily="34" charset="0"/>
              </a:rPr>
              <a:t>Project Taxonomy</a:t>
            </a:r>
          </a:p>
          <a:p>
            <a:r>
              <a:rPr lang="en-US" dirty="0">
                <a:solidFill>
                  <a:schemeClr val="tx1"/>
                </a:solidFill>
                <a:latin typeface="Segoe UI Semilight" panose="020B0402040204020203" pitchFamily="34" charset="0"/>
                <a:cs typeface="Segoe UI Semilight" panose="020B0402040204020203" pitchFamily="34" charset="0"/>
              </a:rPr>
              <a:t>Date Recalculating Triggers</a:t>
            </a:r>
          </a:p>
          <a:p>
            <a:r>
              <a:rPr lang="en-US" dirty="0">
                <a:solidFill>
                  <a:schemeClr val="tx1"/>
                </a:solidFill>
                <a:latin typeface="Segoe UI Semilight" panose="020B0402040204020203" pitchFamily="34" charset="0"/>
                <a:cs typeface="Segoe UI Semilight" panose="020B0402040204020203" pitchFamily="34" charset="0"/>
              </a:rPr>
              <a:t>Ways to save a project</a:t>
            </a:r>
          </a:p>
          <a:p>
            <a:r>
              <a:rPr lang="en-US" dirty="0">
                <a:solidFill>
                  <a:schemeClr val="tx1"/>
                </a:solidFill>
                <a:latin typeface="Segoe UI Semilight" panose="020B0402040204020203" pitchFamily="34" charset="0"/>
                <a:cs typeface="Segoe UI Semilight" panose="020B0402040204020203" pitchFamily="34" charset="0"/>
              </a:rPr>
              <a:t>Non Guided Project</a:t>
            </a:r>
          </a:p>
          <a:p>
            <a:pPr lvl="1"/>
            <a:r>
              <a:rPr lang="en-US" dirty="0">
                <a:solidFill>
                  <a:schemeClr val="tx1"/>
                </a:solidFill>
                <a:latin typeface="Segoe UI Semilight" panose="020B0402040204020203" pitchFamily="34" charset="0"/>
                <a:cs typeface="Segoe UI Semilight" panose="020B0402040204020203" pitchFamily="34" charset="0"/>
              </a:rPr>
              <a:t>How to add a project</a:t>
            </a:r>
          </a:p>
          <a:p>
            <a:pPr lvl="1"/>
            <a:r>
              <a:rPr lang="en-US" dirty="0">
                <a:solidFill>
                  <a:schemeClr val="tx1"/>
                </a:solidFill>
                <a:latin typeface="Segoe UI Semilight" panose="020B0402040204020203" pitchFamily="34" charset="0"/>
                <a:cs typeface="Segoe UI Semilight" panose="020B0402040204020203" pitchFamily="34" charset="0"/>
              </a:rPr>
              <a:t>How to add new and existing requests</a:t>
            </a:r>
          </a:p>
          <a:p>
            <a:r>
              <a:rPr lang="en-US" dirty="0">
                <a:solidFill>
                  <a:schemeClr val="tx1"/>
                </a:solidFill>
                <a:latin typeface="Segoe UI Semilight" panose="020B0402040204020203" pitchFamily="34" charset="0"/>
                <a:cs typeface="Segoe UI Semilight" panose="020B0402040204020203" pitchFamily="34" charset="0"/>
              </a:rPr>
              <a:t>Guided Project</a:t>
            </a:r>
          </a:p>
          <a:p>
            <a:pPr lvl="1"/>
            <a:r>
              <a:rPr lang="en-US" dirty="0">
                <a:solidFill>
                  <a:schemeClr val="tx1"/>
                </a:solidFill>
                <a:latin typeface="Segoe UI Semilight" panose="020B0402040204020203" pitchFamily="34" charset="0"/>
                <a:cs typeface="Segoe UI Semilight" panose="020B0402040204020203" pitchFamily="34" charset="0"/>
              </a:rPr>
              <a:t>How to add a project</a:t>
            </a:r>
          </a:p>
          <a:p>
            <a:pPr lvl="1"/>
            <a:r>
              <a:rPr lang="en-US" dirty="0">
                <a:solidFill>
                  <a:schemeClr val="tx1"/>
                </a:solidFill>
                <a:latin typeface="Segoe UI Semilight" panose="020B0402040204020203" pitchFamily="34" charset="0"/>
                <a:cs typeface="Segoe UI Semilight" panose="020B0402040204020203" pitchFamily="34" charset="0"/>
              </a:rPr>
              <a:t>How to add new and existing requests</a:t>
            </a:r>
          </a:p>
          <a:p>
            <a:r>
              <a:rPr lang="en-US" dirty="0">
                <a:solidFill>
                  <a:schemeClr val="tx1"/>
                </a:solidFill>
                <a:latin typeface="Segoe UI Semilight" panose="020B0402040204020203" pitchFamily="34" charset="0"/>
                <a:cs typeface="Segoe UI Semilight" panose="020B0402040204020203" pitchFamily="34" charset="0"/>
              </a:rPr>
              <a:t>Set Phase Date</a:t>
            </a:r>
          </a:p>
          <a:p>
            <a:r>
              <a:rPr lang="en-US" dirty="0">
                <a:solidFill>
                  <a:schemeClr val="tx1"/>
                </a:solidFill>
                <a:latin typeface="Segoe UI Semilight" panose="020B0402040204020203" pitchFamily="34" charset="0"/>
                <a:cs typeface="Segoe UI Semilight" panose="020B0402040204020203" pitchFamily="34" charset="0"/>
              </a:rPr>
              <a:t>Early Start/Late Start</a:t>
            </a:r>
          </a:p>
        </p:txBody>
      </p:sp>
    </p:spTree>
    <p:extLst>
      <p:ext uri="{BB962C8B-B14F-4D97-AF65-F5344CB8AC3E}">
        <p14:creationId xmlns:p14="http://schemas.microsoft.com/office/powerpoint/2010/main" val="17856637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50580" y="196298"/>
            <a:ext cx="4774222" cy="750404"/>
          </a:xfrm>
        </p:spPr>
        <p:txBody>
          <a:bodyPr>
            <a:normAutofit fontScale="92500"/>
          </a:bodyPr>
          <a:lstStyle/>
          <a:p>
            <a:r>
              <a:rPr lang="en-US" b="1" dirty="0">
                <a:latin typeface="Segoe UI Semilight" panose="020B0402040204020203" pitchFamily="34" charset="0"/>
                <a:cs typeface="Segoe UI Semilight" panose="020B0402040204020203" pitchFamily="34" charset="0"/>
              </a:rPr>
              <a:t>Set Phase Date (continued)</a:t>
            </a:r>
          </a:p>
        </p:txBody>
      </p:sp>
      <p:pic>
        <p:nvPicPr>
          <p:cNvPr id="2" name="Picture 1"/>
          <p:cNvPicPr>
            <a:picLocks noChangeAspect="1"/>
          </p:cNvPicPr>
          <p:nvPr/>
        </p:nvPicPr>
        <p:blipFill>
          <a:blip r:embed="rId3"/>
          <a:stretch>
            <a:fillRect/>
          </a:stretch>
        </p:blipFill>
        <p:spPr>
          <a:xfrm>
            <a:off x="142689" y="763822"/>
            <a:ext cx="3365283" cy="1916875"/>
          </a:xfrm>
          <a:prstGeom prst="rect">
            <a:avLst/>
          </a:prstGeom>
        </p:spPr>
      </p:pic>
      <p:pic>
        <p:nvPicPr>
          <p:cNvPr id="3" name="Picture 2"/>
          <p:cNvPicPr>
            <a:picLocks noChangeAspect="1"/>
          </p:cNvPicPr>
          <p:nvPr/>
        </p:nvPicPr>
        <p:blipFill>
          <a:blip r:embed="rId4"/>
          <a:stretch>
            <a:fillRect/>
          </a:stretch>
        </p:blipFill>
        <p:spPr>
          <a:xfrm>
            <a:off x="4359006" y="752804"/>
            <a:ext cx="3396768" cy="1927893"/>
          </a:xfrm>
          <a:prstGeom prst="rect">
            <a:avLst/>
          </a:prstGeom>
        </p:spPr>
      </p:pic>
      <p:sp>
        <p:nvSpPr>
          <p:cNvPr id="4" name="Rectangle 3"/>
          <p:cNvSpPr/>
          <p:nvPr/>
        </p:nvSpPr>
        <p:spPr>
          <a:xfrm>
            <a:off x="142688" y="2680697"/>
            <a:ext cx="3680666" cy="553998"/>
          </a:xfrm>
          <a:prstGeom prst="rect">
            <a:avLst/>
          </a:prstGeom>
        </p:spPr>
        <p:txBody>
          <a:bodyPr wrap="square">
            <a:spAutoFit/>
          </a:bodyPr>
          <a:lstStyle/>
          <a:p>
            <a:r>
              <a:rPr lang="en-US" sz="1000" b="1" dirty="0">
                <a:solidFill>
                  <a:schemeClr val="dk1"/>
                </a:solidFill>
                <a:latin typeface="Segoe UI Semilight" panose="020B0402040204020203" pitchFamily="34" charset="0"/>
                <a:cs typeface="Segoe UI Semilight" panose="020B0402040204020203" pitchFamily="34" charset="0"/>
              </a:rPr>
              <a:t>Step 1: </a:t>
            </a:r>
            <a:r>
              <a:rPr lang="en-US" sz="1000" dirty="0">
                <a:solidFill>
                  <a:schemeClr val="dk1"/>
                </a:solidFill>
                <a:latin typeface="Segoe UI Semilight" panose="020B0402040204020203" pitchFamily="34" charset="0"/>
                <a:cs typeface="Segoe UI Semilight" panose="020B0402040204020203" pitchFamily="34" charset="0"/>
              </a:rPr>
              <a:t>Setting the Project Status to Started or Backlog. Start Date (Defaults to system current date), Calculate Timeline button, Phase selection will appear.</a:t>
            </a:r>
          </a:p>
        </p:txBody>
      </p:sp>
      <p:sp>
        <p:nvSpPr>
          <p:cNvPr id="11" name="Rectangle 10"/>
          <p:cNvSpPr/>
          <p:nvPr/>
        </p:nvSpPr>
        <p:spPr>
          <a:xfrm>
            <a:off x="4359006" y="2669679"/>
            <a:ext cx="3396768" cy="707886"/>
          </a:xfrm>
          <a:prstGeom prst="rect">
            <a:avLst/>
          </a:prstGeom>
        </p:spPr>
        <p:txBody>
          <a:bodyPr wrap="square">
            <a:spAutoFit/>
          </a:bodyPr>
          <a:lstStyle/>
          <a:p>
            <a:r>
              <a:rPr lang="en-US" sz="1000" b="1" dirty="0">
                <a:solidFill>
                  <a:schemeClr val="dk1"/>
                </a:solidFill>
                <a:latin typeface="Segoe UI Semilight" panose="020B0402040204020203" pitchFamily="34" charset="0"/>
                <a:cs typeface="Segoe UI Semilight" panose="020B0402040204020203" pitchFamily="34" charset="0"/>
              </a:rPr>
              <a:t>Step 2: </a:t>
            </a:r>
            <a:r>
              <a:rPr lang="en-US" sz="1000" dirty="0">
                <a:solidFill>
                  <a:schemeClr val="dk1"/>
                </a:solidFill>
                <a:latin typeface="Segoe UI Semilight" panose="020B0402040204020203" pitchFamily="34" charset="0"/>
                <a:cs typeface="Segoe UI Semilight" panose="020B0402040204020203" pitchFamily="34" charset="0"/>
              </a:rPr>
              <a:t>Start Date editable. User can choose to select a start date for the phases by selecting Yes. Once user chooses yes, they are to select a date for that phase, date selector is empty at the time of load.</a:t>
            </a:r>
          </a:p>
        </p:txBody>
      </p:sp>
      <p:sp>
        <p:nvSpPr>
          <p:cNvPr id="12" name="Rectangle 11"/>
          <p:cNvSpPr/>
          <p:nvPr/>
        </p:nvSpPr>
        <p:spPr>
          <a:xfrm>
            <a:off x="8487017" y="2734505"/>
            <a:ext cx="3488853" cy="400110"/>
          </a:xfrm>
          <a:prstGeom prst="rect">
            <a:avLst/>
          </a:prstGeom>
        </p:spPr>
        <p:txBody>
          <a:bodyPr wrap="square">
            <a:spAutoFit/>
          </a:bodyPr>
          <a:lstStyle/>
          <a:p>
            <a:r>
              <a:rPr lang="en-US" sz="1000" b="1" dirty="0">
                <a:solidFill>
                  <a:schemeClr val="dk1"/>
                </a:solidFill>
                <a:latin typeface="Segoe UI Semilight" panose="020B0402040204020203" pitchFamily="34" charset="0"/>
                <a:cs typeface="Segoe UI Semilight" panose="020B0402040204020203" pitchFamily="34" charset="0"/>
              </a:rPr>
              <a:t>Step 3: </a:t>
            </a:r>
            <a:r>
              <a:rPr lang="en-US" sz="1000" dirty="0">
                <a:solidFill>
                  <a:schemeClr val="dk1"/>
                </a:solidFill>
                <a:latin typeface="Segoe UI Semilight" panose="020B0402040204020203" pitchFamily="34" charset="0"/>
                <a:cs typeface="Segoe UI Semilight" panose="020B0402040204020203" pitchFamily="34" charset="0"/>
              </a:rPr>
              <a:t>Hit the Calculate Timeline button to see the Calculated End Date of the project.</a:t>
            </a:r>
          </a:p>
        </p:txBody>
      </p:sp>
      <p:pic>
        <p:nvPicPr>
          <p:cNvPr id="13" name="Picture 12"/>
          <p:cNvPicPr>
            <a:picLocks noChangeAspect="1"/>
          </p:cNvPicPr>
          <p:nvPr/>
        </p:nvPicPr>
        <p:blipFill>
          <a:blip r:embed="rId5"/>
          <a:stretch>
            <a:fillRect/>
          </a:stretch>
        </p:blipFill>
        <p:spPr>
          <a:xfrm>
            <a:off x="8487016" y="3268231"/>
            <a:ext cx="3217303" cy="2050689"/>
          </a:xfrm>
          <a:prstGeom prst="rect">
            <a:avLst/>
          </a:prstGeom>
        </p:spPr>
      </p:pic>
      <p:sp>
        <p:nvSpPr>
          <p:cNvPr id="14" name="Rectangle 13"/>
          <p:cNvSpPr/>
          <p:nvPr/>
        </p:nvSpPr>
        <p:spPr>
          <a:xfrm>
            <a:off x="8472497" y="5311136"/>
            <a:ext cx="3231821" cy="707886"/>
          </a:xfrm>
          <a:prstGeom prst="rect">
            <a:avLst/>
          </a:prstGeom>
        </p:spPr>
        <p:txBody>
          <a:bodyPr wrap="square">
            <a:spAutoFit/>
          </a:bodyPr>
          <a:lstStyle/>
          <a:p>
            <a:pPr>
              <a:defRPr/>
            </a:pPr>
            <a:r>
              <a:rPr lang="en-US" sz="1000" b="1" dirty="0">
                <a:solidFill>
                  <a:schemeClr val="dk1"/>
                </a:solidFill>
                <a:latin typeface="Segoe UI Semilight" panose="020B0402040204020203" pitchFamily="34" charset="0"/>
                <a:cs typeface="Segoe UI Semilight" panose="020B0402040204020203" pitchFamily="34" charset="0"/>
              </a:rPr>
              <a:t>Step 4: </a:t>
            </a:r>
            <a:r>
              <a:rPr lang="en-US" sz="1000" dirty="0">
                <a:solidFill>
                  <a:schemeClr val="dk1"/>
                </a:solidFill>
                <a:latin typeface="Segoe UI Semilight" panose="020B0402040204020203" pitchFamily="34" charset="0"/>
                <a:cs typeface="Segoe UI Semilight" panose="020B0402040204020203" pitchFamily="34" charset="0"/>
              </a:rPr>
              <a:t>If user adjusts any of the dates, we are to show the Calculate Timeline button again. For example, if the user changes from Yes to No OR No to Yes, we are to show the Calculate Timeline button.</a:t>
            </a:r>
          </a:p>
        </p:txBody>
      </p:sp>
      <p:pic>
        <p:nvPicPr>
          <p:cNvPr id="15" name="Picture 14"/>
          <p:cNvPicPr>
            <a:picLocks noChangeAspect="1"/>
          </p:cNvPicPr>
          <p:nvPr/>
        </p:nvPicPr>
        <p:blipFill>
          <a:blip r:embed="rId6"/>
          <a:stretch>
            <a:fillRect/>
          </a:stretch>
        </p:blipFill>
        <p:spPr>
          <a:xfrm>
            <a:off x="8484143" y="747056"/>
            <a:ext cx="3120424" cy="1994590"/>
          </a:xfrm>
          <a:prstGeom prst="rect">
            <a:avLst/>
          </a:prstGeom>
        </p:spPr>
      </p:pic>
      <p:sp>
        <p:nvSpPr>
          <p:cNvPr id="16" name="Right Arrow 15"/>
          <p:cNvSpPr/>
          <p:nvPr/>
        </p:nvSpPr>
        <p:spPr>
          <a:xfrm>
            <a:off x="3549034" y="1504604"/>
            <a:ext cx="771560" cy="3325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7794186" y="1509661"/>
            <a:ext cx="689957" cy="3325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p:cNvSpPr/>
          <p:nvPr/>
        </p:nvSpPr>
        <p:spPr>
          <a:xfrm>
            <a:off x="11321934" y="2795239"/>
            <a:ext cx="332509" cy="4394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15037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50580" y="196298"/>
            <a:ext cx="4774222" cy="750404"/>
          </a:xfrm>
        </p:spPr>
        <p:txBody>
          <a:bodyPr>
            <a:normAutofit/>
          </a:bodyPr>
          <a:lstStyle/>
          <a:p>
            <a:r>
              <a:rPr lang="en-US" b="1" dirty="0">
                <a:latin typeface="Segoe UI Semilight" panose="020B0402040204020203" pitchFamily="34" charset="0"/>
                <a:cs typeface="Segoe UI Semilight" panose="020B0402040204020203" pitchFamily="34" charset="0"/>
              </a:rPr>
              <a:t>Early Start/Late Start</a:t>
            </a:r>
          </a:p>
        </p:txBody>
      </p:sp>
      <p:sp>
        <p:nvSpPr>
          <p:cNvPr id="11" name="Rectangle 10"/>
          <p:cNvSpPr/>
          <p:nvPr/>
        </p:nvSpPr>
        <p:spPr>
          <a:xfrm>
            <a:off x="250580" y="866758"/>
            <a:ext cx="4485321" cy="3970318"/>
          </a:xfrm>
          <a:prstGeom prst="rect">
            <a:avLst/>
          </a:prstGeom>
        </p:spPr>
        <p:txBody>
          <a:bodyPr wrap="square">
            <a:spAutoFit/>
          </a:bodyPr>
          <a:lstStyle/>
          <a:p>
            <a:r>
              <a:rPr lang="en-US" sz="1400" dirty="0">
                <a:latin typeface="Segoe UI Semilight" panose="020B0402040204020203" pitchFamily="34" charset="0"/>
                <a:cs typeface="Segoe UI Semilight" panose="020B0402040204020203" pitchFamily="34" charset="0"/>
              </a:rPr>
              <a:t>This functionality is defined at the project type level and is available for Guided Projects only. Users have the ability to define if a request should start earlier or later that the system calculated date. Number of days can be defined as well.</a:t>
            </a:r>
          </a:p>
          <a:p>
            <a:endParaRPr lang="en-US" sz="1400" dirty="0">
              <a:latin typeface="Segoe UI Semilight" panose="020B0402040204020203" pitchFamily="34" charset="0"/>
              <a:cs typeface="Segoe UI Semilight" panose="020B0402040204020203" pitchFamily="34" charset="0"/>
            </a:endParaRPr>
          </a:p>
          <a:p>
            <a:r>
              <a:rPr lang="en-US" sz="1400" dirty="0">
                <a:latin typeface="Segoe UI Semilight" panose="020B0402040204020203" pitchFamily="34" charset="0"/>
                <a:cs typeface="Segoe UI Semilight" panose="020B0402040204020203" pitchFamily="34" charset="0"/>
              </a:rPr>
              <a:t>This function will be used to stagger and streamline work in the same phase.</a:t>
            </a:r>
          </a:p>
          <a:p>
            <a:endParaRPr lang="en-US" sz="1400" dirty="0">
              <a:solidFill>
                <a:schemeClr val="dk1"/>
              </a:solidFill>
              <a:latin typeface="Segoe UI Semilight" panose="020B0402040204020203" pitchFamily="34" charset="0"/>
              <a:cs typeface="Segoe UI Semilight" panose="020B0402040204020203" pitchFamily="34" charset="0"/>
            </a:endParaRPr>
          </a:p>
          <a:p>
            <a:r>
              <a:rPr lang="en-US" sz="1400" b="1" dirty="0">
                <a:solidFill>
                  <a:schemeClr val="dk1"/>
                </a:solidFill>
                <a:latin typeface="Segoe UI Semilight" panose="020B0402040204020203" pitchFamily="34" charset="0"/>
                <a:cs typeface="Segoe UI Semilight" panose="020B0402040204020203" pitchFamily="34" charset="0"/>
              </a:rPr>
              <a:t>Examples:</a:t>
            </a:r>
          </a:p>
          <a:p>
            <a:pPr marL="342900" indent="-342900">
              <a:buFont typeface="+mj-lt"/>
              <a:buAutoNum type="arabicPeriod"/>
            </a:pPr>
            <a:endParaRPr lang="en-US" sz="1400" dirty="0">
              <a:solidFill>
                <a:schemeClr val="dk1"/>
              </a:solidFill>
              <a:latin typeface="Segoe UI Semilight" panose="020B0402040204020203" pitchFamily="34" charset="0"/>
              <a:cs typeface="Segoe UI Semilight" panose="020B0402040204020203" pitchFamily="34" charset="0"/>
            </a:endParaRPr>
          </a:p>
          <a:p>
            <a:pPr marL="342900" indent="-342900">
              <a:buFont typeface="+mj-lt"/>
              <a:buAutoNum type="arabicPeriod"/>
            </a:pPr>
            <a:r>
              <a:rPr lang="en-US" sz="1400" b="1" dirty="0">
                <a:solidFill>
                  <a:schemeClr val="dk1"/>
                </a:solidFill>
                <a:latin typeface="Segoe UI Semilight" panose="020B0402040204020203" pitchFamily="34" charset="0"/>
                <a:cs typeface="Segoe UI Semilight" panose="020B0402040204020203" pitchFamily="34" charset="0"/>
              </a:rPr>
              <a:t>Early Start of 5 days</a:t>
            </a:r>
            <a:r>
              <a:rPr lang="en-US" sz="1400" dirty="0">
                <a:solidFill>
                  <a:schemeClr val="dk1"/>
                </a:solidFill>
                <a:latin typeface="Segoe UI Semilight" panose="020B0402040204020203" pitchFamily="34" charset="0"/>
                <a:cs typeface="Segoe UI Semilight" panose="020B0402040204020203" pitchFamily="34" charset="0"/>
              </a:rPr>
              <a:t>: User can start a request 5 days before the planned/actual end date of the previous phase.</a:t>
            </a:r>
          </a:p>
          <a:p>
            <a:pPr marL="342900" indent="-342900">
              <a:buFont typeface="+mj-lt"/>
              <a:buAutoNum type="arabicPeriod"/>
            </a:pPr>
            <a:endParaRPr lang="en-US" sz="1400" dirty="0">
              <a:solidFill>
                <a:schemeClr val="dk1"/>
              </a:solidFill>
              <a:latin typeface="Segoe UI Semilight" panose="020B0402040204020203" pitchFamily="34" charset="0"/>
              <a:cs typeface="Segoe UI Semilight" panose="020B0402040204020203" pitchFamily="34" charset="0"/>
            </a:endParaRPr>
          </a:p>
          <a:p>
            <a:pPr marL="342900" indent="-342900">
              <a:buFont typeface="+mj-lt"/>
              <a:buAutoNum type="arabicPeriod"/>
            </a:pPr>
            <a:r>
              <a:rPr lang="en-US" sz="1400" b="1" dirty="0">
                <a:solidFill>
                  <a:schemeClr val="dk1"/>
                </a:solidFill>
                <a:latin typeface="Segoe UI Semilight" panose="020B0402040204020203" pitchFamily="34" charset="0"/>
                <a:cs typeface="Segoe UI Semilight" panose="020B0402040204020203" pitchFamily="34" charset="0"/>
              </a:rPr>
              <a:t>Late Start of 5 days</a:t>
            </a:r>
            <a:r>
              <a:rPr lang="en-US" sz="1400" dirty="0">
                <a:solidFill>
                  <a:schemeClr val="dk1"/>
                </a:solidFill>
                <a:latin typeface="Segoe UI Semilight" panose="020B0402040204020203" pitchFamily="34" charset="0"/>
                <a:cs typeface="Segoe UI Semilight" panose="020B0402040204020203" pitchFamily="34" charset="0"/>
              </a:rPr>
              <a:t>: User can start a request 5 days after the planned/actual end date of the previous phase.</a:t>
            </a:r>
            <a:r>
              <a:rPr lang="en-US" sz="1000" dirty="0">
                <a:solidFill>
                  <a:schemeClr val="dk1"/>
                </a:solidFill>
                <a:latin typeface="Segoe UI Semilight" panose="020B0402040204020203" pitchFamily="34" charset="0"/>
                <a:cs typeface="Segoe UI Semilight" panose="020B0402040204020203" pitchFamily="34" charset="0"/>
              </a:rPr>
              <a:t>.</a:t>
            </a:r>
          </a:p>
        </p:txBody>
      </p:sp>
      <p:pic>
        <p:nvPicPr>
          <p:cNvPr id="5" name="Picture 4"/>
          <p:cNvPicPr>
            <a:picLocks noChangeAspect="1"/>
          </p:cNvPicPr>
          <p:nvPr/>
        </p:nvPicPr>
        <p:blipFill>
          <a:blip r:embed="rId3"/>
          <a:stretch>
            <a:fillRect/>
          </a:stretch>
        </p:blipFill>
        <p:spPr>
          <a:xfrm>
            <a:off x="4822166" y="327803"/>
            <a:ext cx="7268743" cy="5738481"/>
          </a:xfrm>
          <a:prstGeom prst="rect">
            <a:avLst/>
          </a:prstGeom>
        </p:spPr>
      </p:pic>
    </p:spTree>
    <p:extLst>
      <p:ext uri="{BB962C8B-B14F-4D97-AF65-F5344CB8AC3E}">
        <p14:creationId xmlns:p14="http://schemas.microsoft.com/office/powerpoint/2010/main" val="23591145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4759037" y="2223655"/>
            <a:ext cx="2992582" cy="750404"/>
          </a:xfrm>
        </p:spPr>
        <p:txBody>
          <a:bodyPr>
            <a:normAutofit fontScale="92500"/>
          </a:bodyPr>
          <a:lstStyle/>
          <a:p>
            <a:r>
              <a:rPr lang="en-US" sz="4800" b="1" dirty="0">
                <a:latin typeface="Segoe UI Semilight" panose="020B0402040204020203" pitchFamily="34" charset="0"/>
                <a:cs typeface="Segoe UI Semilight" panose="020B0402040204020203" pitchFamily="34" charset="0"/>
              </a:rPr>
              <a:t>Questions?</a:t>
            </a:r>
          </a:p>
        </p:txBody>
      </p:sp>
    </p:spTree>
    <p:extLst>
      <p:ext uri="{BB962C8B-B14F-4D97-AF65-F5344CB8AC3E}">
        <p14:creationId xmlns:p14="http://schemas.microsoft.com/office/powerpoint/2010/main" val="27633182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571500" y="405246"/>
            <a:ext cx="10972800" cy="750404"/>
          </a:xfrm>
        </p:spPr>
        <p:txBody>
          <a:bodyPr/>
          <a:lstStyle/>
          <a:p>
            <a:r>
              <a:rPr lang="en-US" b="1" dirty="0">
                <a:latin typeface="Segoe UI Semilight" panose="020B0402040204020203" pitchFamily="34" charset="0"/>
                <a:cs typeface="Segoe UI Semilight" panose="020B0402040204020203" pitchFamily="34" charset="0"/>
              </a:rPr>
              <a:t>Appendix</a:t>
            </a:r>
          </a:p>
        </p:txBody>
      </p:sp>
      <p:sp>
        <p:nvSpPr>
          <p:cNvPr id="5" name="Content Placeholder 3"/>
          <p:cNvSpPr txBox="1">
            <a:spLocks/>
          </p:cNvSpPr>
          <p:nvPr/>
        </p:nvSpPr>
        <p:spPr>
          <a:xfrm>
            <a:off x="571500" y="1350955"/>
            <a:ext cx="11315700" cy="46801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3875"/>
              </a:buClr>
              <a:buFont typeface="Arial"/>
              <a:buChar char="•"/>
              <a:defRPr sz="2200" b="0" i="0" kern="1200" spc="100" baseline="0">
                <a:solidFill>
                  <a:srgbClr val="444444"/>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3875"/>
              </a:buClr>
              <a:buFont typeface="Arial"/>
              <a:buChar char="•"/>
              <a:defRPr sz="2000" b="0" i="0" kern="1200" spc="100" baseline="0">
                <a:solidFill>
                  <a:srgbClr val="444444"/>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3875"/>
              </a:buClr>
              <a:buFont typeface="Arial"/>
              <a:buChar char="•"/>
              <a:defRPr sz="1800" b="0" i="0" kern="1200" spc="100" baseline="0">
                <a:solidFill>
                  <a:srgbClr val="444444"/>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3875"/>
              </a:buClr>
              <a:buFont typeface="Arial"/>
              <a:buChar char="•"/>
              <a:defRPr sz="1400" b="0" i="0" kern="1200" spc="100" baseline="0">
                <a:solidFill>
                  <a:srgbClr val="444444"/>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3875"/>
              </a:buClr>
              <a:buFont typeface="Arial"/>
              <a:buChar char="•"/>
              <a:defRPr sz="1200" b="0" i="0" kern="1200" spc="100" baseline="0">
                <a:solidFill>
                  <a:srgbClr val="444444"/>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900" b="1" dirty="0">
                <a:solidFill>
                  <a:schemeClr val="tx1"/>
                </a:solidFill>
                <a:latin typeface="Segoe UI Semilight" panose="020B0402040204020203" pitchFamily="34" charset="0"/>
                <a:cs typeface="Segoe UI Semilight" panose="020B0402040204020203" pitchFamily="34" charset="0"/>
              </a:rPr>
              <a:t>Requested Due Date</a:t>
            </a:r>
          </a:p>
          <a:p>
            <a:pPr lvl="1"/>
            <a:r>
              <a:rPr lang="en-US" sz="1600" dirty="0">
                <a:solidFill>
                  <a:schemeClr val="tx1"/>
                </a:solidFill>
                <a:latin typeface="Segoe UI Semilight" panose="020B0402040204020203" pitchFamily="34" charset="0"/>
                <a:cs typeface="Segoe UI Semilight" panose="020B0402040204020203" pitchFamily="34" charset="0"/>
              </a:rPr>
              <a:t>Currently, this field is called </a:t>
            </a:r>
            <a:r>
              <a:rPr lang="en-US" sz="1600" b="1" dirty="0">
                <a:solidFill>
                  <a:schemeClr val="tx1"/>
                </a:solidFill>
                <a:latin typeface="Segoe UI Semilight" panose="020B0402040204020203" pitchFamily="34" charset="0"/>
                <a:cs typeface="Segoe UI Semilight" panose="020B0402040204020203" pitchFamily="34" charset="0"/>
              </a:rPr>
              <a:t>Due Date</a:t>
            </a:r>
          </a:p>
          <a:p>
            <a:pPr lvl="1"/>
            <a:r>
              <a:rPr lang="en-US" sz="1600" dirty="0">
                <a:solidFill>
                  <a:schemeClr val="tx1"/>
                </a:solidFill>
                <a:latin typeface="Segoe UI Semilight" panose="020B0402040204020203" pitchFamily="34" charset="0"/>
                <a:cs typeface="Segoe UI Semilight" panose="020B0402040204020203" pitchFamily="34" charset="0"/>
              </a:rPr>
              <a:t>Moving forward, this field will be called </a:t>
            </a:r>
            <a:r>
              <a:rPr lang="en-US" sz="1600" b="1" dirty="0">
                <a:solidFill>
                  <a:schemeClr val="tx1"/>
                </a:solidFill>
                <a:latin typeface="Segoe UI Semilight" panose="020B0402040204020203" pitchFamily="34" charset="0"/>
                <a:cs typeface="Segoe UI Semilight" panose="020B0402040204020203" pitchFamily="34" charset="0"/>
              </a:rPr>
              <a:t>Requested Due Date</a:t>
            </a:r>
          </a:p>
          <a:p>
            <a:pPr lvl="1"/>
            <a:r>
              <a:rPr lang="en-US" sz="1600" dirty="0">
                <a:solidFill>
                  <a:schemeClr val="tx1"/>
                </a:solidFill>
                <a:latin typeface="Segoe UI Semilight" panose="020B0402040204020203" pitchFamily="34" charset="0"/>
                <a:cs typeface="Segoe UI Semilight" panose="020B0402040204020203" pitchFamily="34" charset="0"/>
              </a:rPr>
              <a:t>This field will throw an error when user inputs a past date</a:t>
            </a:r>
          </a:p>
          <a:p>
            <a:pPr lvl="2"/>
            <a:r>
              <a:rPr lang="en-US" sz="1600" dirty="0">
                <a:solidFill>
                  <a:schemeClr val="tx1"/>
                </a:solidFill>
                <a:latin typeface="Segoe UI Semilight" panose="020B0402040204020203" pitchFamily="34" charset="0"/>
                <a:cs typeface="Segoe UI Semilight" panose="020B0402040204020203" pitchFamily="34" charset="0"/>
              </a:rPr>
              <a:t>Error Message : “</a:t>
            </a:r>
            <a:r>
              <a:rPr lang="en-US" sz="1600" dirty="0">
                <a:solidFill>
                  <a:srgbClr val="FF0000"/>
                </a:solidFill>
                <a:latin typeface="Segoe UI Semilight" panose="020B0402040204020203" pitchFamily="34" charset="0"/>
                <a:cs typeface="Segoe UI Semilight" panose="020B0402040204020203" pitchFamily="34" charset="0"/>
              </a:rPr>
              <a:t>Request Due Date cannot be in the past</a:t>
            </a:r>
            <a:r>
              <a:rPr lang="en-US" sz="1600" dirty="0">
                <a:solidFill>
                  <a:schemeClr val="tx1"/>
                </a:solidFill>
                <a:latin typeface="Segoe UI Semilight" panose="020B0402040204020203" pitchFamily="34" charset="0"/>
                <a:cs typeface="Segoe UI Semilight" panose="020B0402040204020203" pitchFamily="34" charset="0"/>
              </a:rPr>
              <a:t>”</a:t>
            </a:r>
          </a:p>
          <a:p>
            <a:pPr>
              <a:lnSpc>
                <a:spcPct val="100000"/>
              </a:lnSpc>
            </a:pPr>
            <a:r>
              <a:rPr lang="en-US" sz="1900" b="1" dirty="0">
                <a:solidFill>
                  <a:schemeClr val="tx1"/>
                </a:solidFill>
                <a:latin typeface="Segoe UI Semilight" panose="020B0402040204020203" pitchFamily="34" charset="0"/>
                <a:cs typeface="Segoe UI Semilight" panose="020B0402040204020203" pitchFamily="34" charset="0"/>
              </a:rPr>
              <a:t>Project Start Date</a:t>
            </a:r>
          </a:p>
          <a:p>
            <a:pPr lvl="1"/>
            <a:r>
              <a:rPr lang="en-US" sz="1600" dirty="0">
                <a:solidFill>
                  <a:schemeClr val="tx1"/>
                </a:solidFill>
                <a:latin typeface="Segoe UI Semilight" panose="020B0402040204020203" pitchFamily="34" charset="0"/>
                <a:cs typeface="Segoe UI Semilight" panose="020B0402040204020203" pitchFamily="34" charset="0"/>
              </a:rPr>
              <a:t>Currently, this field is called </a:t>
            </a:r>
            <a:r>
              <a:rPr lang="en-US" sz="1600" b="1" dirty="0">
                <a:solidFill>
                  <a:schemeClr val="tx1"/>
                </a:solidFill>
                <a:latin typeface="Segoe UI Semilight" panose="020B0402040204020203" pitchFamily="34" charset="0"/>
                <a:cs typeface="Segoe UI Semilight" panose="020B0402040204020203" pitchFamily="34" charset="0"/>
              </a:rPr>
              <a:t>Start Date</a:t>
            </a:r>
          </a:p>
          <a:p>
            <a:pPr lvl="1"/>
            <a:r>
              <a:rPr lang="en-US" sz="1600" dirty="0">
                <a:solidFill>
                  <a:schemeClr val="tx1"/>
                </a:solidFill>
                <a:latin typeface="Segoe UI Semilight" panose="020B0402040204020203" pitchFamily="34" charset="0"/>
                <a:cs typeface="Segoe UI Semilight" panose="020B0402040204020203" pitchFamily="34" charset="0"/>
              </a:rPr>
              <a:t>Moving forward, this field will be called </a:t>
            </a:r>
            <a:r>
              <a:rPr lang="en-US" sz="1600" b="1" dirty="0">
                <a:solidFill>
                  <a:schemeClr val="tx1"/>
                </a:solidFill>
                <a:latin typeface="Segoe UI Semilight" panose="020B0402040204020203" pitchFamily="34" charset="0"/>
                <a:cs typeface="Segoe UI Semilight" panose="020B0402040204020203" pitchFamily="34" charset="0"/>
              </a:rPr>
              <a:t>Project Start Date</a:t>
            </a:r>
          </a:p>
          <a:p>
            <a:pPr lvl="1"/>
            <a:r>
              <a:rPr lang="en-US" sz="1600" dirty="0">
                <a:solidFill>
                  <a:schemeClr val="tx1"/>
                </a:solidFill>
                <a:latin typeface="Segoe UI Semilight" panose="020B0402040204020203" pitchFamily="34" charset="0"/>
                <a:cs typeface="Segoe UI Semilight" panose="020B0402040204020203" pitchFamily="34" charset="0"/>
              </a:rPr>
              <a:t>This field will appear when user moves a project to Started or Backlog</a:t>
            </a:r>
            <a:endParaRPr lang="en-US" sz="1600" b="1" dirty="0">
              <a:solidFill>
                <a:schemeClr val="tx1"/>
              </a:solidFill>
              <a:latin typeface="Segoe UI Semilight" panose="020B0402040204020203" pitchFamily="34" charset="0"/>
              <a:cs typeface="Segoe UI Semilight" panose="020B0402040204020203" pitchFamily="34" charset="0"/>
            </a:endParaRPr>
          </a:p>
          <a:p>
            <a:pPr>
              <a:lnSpc>
                <a:spcPct val="100000"/>
              </a:lnSpc>
            </a:pPr>
            <a:r>
              <a:rPr lang="en-US" sz="1900" b="1" dirty="0">
                <a:solidFill>
                  <a:schemeClr val="tx1"/>
                </a:solidFill>
                <a:latin typeface="Segoe UI Semilight" panose="020B0402040204020203" pitchFamily="34" charset="0"/>
                <a:cs typeface="Segoe UI Semilight" panose="020B0402040204020203" pitchFamily="34" charset="0"/>
              </a:rPr>
              <a:t>Calculated End Date</a:t>
            </a:r>
          </a:p>
          <a:p>
            <a:pPr lvl="1"/>
            <a:r>
              <a:rPr lang="en-US" sz="1600" dirty="0">
                <a:solidFill>
                  <a:schemeClr val="tx1"/>
                </a:solidFill>
                <a:latin typeface="Segoe UI Semilight" panose="020B0402040204020203" pitchFamily="34" charset="0"/>
                <a:cs typeface="Segoe UI Semilight" panose="020B0402040204020203" pitchFamily="34" charset="0"/>
              </a:rPr>
              <a:t>Currently this field does not exist</a:t>
            </a:r>
          </a:p>
          <a:p>
            <a:pPr lvl="1"/>
            <a:r>
              <a:rPr lang="en-US" sz="1600" dirty="0">
                <a:solidFill>
                  <a:schemeClr val="tx1"/>
                </a:solidFill>
                <a:latin typeface="Segoe UI Semilight" panose="020B0402040204020203" pitchFamily="34" charset="0"/>
                <a:cs typeface="Segoe UI Semilight" panose="020B0402040204020203" pitchFamily="34" charset="0"/>
              </a:rPr>
              <a:t>Moving forward, the system is to take the greatest Planned End Date of the requests and display</a:t>
            </a:r>
            <a:endParaRPr lang="en-US" sz="1600" b="1" dirty="0">
              <a:solidFill>
                <a:schemeClr val="tx1"/>
              </a:solidFill>
              <a:latin typeface="Segoe UI Semilight" panose="020B0402040204020203" pitchFamily="34" charset="0"/>
              <a:cs typeface="Segoe UI Semilight" panose="020B0402040204020203" pitchFamily="34" charset="0"/>
            </a:endParaRPr>
          </a:p>
          <a:p>
            <a:pPr>
              <a:lnSpc>
                <a:spcPct val="100000"/>
              </a:lnSpc>
            </a:pPr>
            <a:r>
              <a:rPr lang="en-US" sz="1900" b="1" dirty="0">
                <a:solidFill>
                  <a:schemeClr val="tx1"/>
                </a:solidFill>
                <a:latin typeface="Segoe UI Semilight" panose="020B0402040204020203" pitchFamily="34" charset="0"/>
                <a:cs typeface="Segoe UI Semilight" panose="020B0402040204020203" pitchFamily="34" charset="0"/>
              </a:rPr>
              <a:t>Completed Date</a:t>
            </a:r>
          </a:p>
          <a:p>
            <a:pPr lvl="1"/>
            <a:r>
              <a:rPr lang="en-US" sz="1600" dirty="0">
                <a:solidFill>
                  <a:schemeClr val="tx1"/>
                </a:solidFill>
                <a:latin typeface="Segoe UI Semilight" panose="020B0402040204020203" pitchFamily="34" charset="0"/>
                <a:cs typeface="Segoe UI Semilight" panose="020B0402040204020203" pitchFamily="34" charset="0"/>
              </a:rPr>
              <a:t>When all requests associated to the project are marked Done/Cancelled, project is to be stamped with a completed date. If users add additional requests, completed date is to recalculate.</a:t>
            </a:r>
          </a:p>
        </p:txBody>
      </p:sp>
    </p:spTree>
    <p:extLst>
      <p:ext uri="{BB962C8B-B14F-4D97-AF65-F5344CB8AC3E}">
        <p14:creationId xmlns:p14="http://schemas.microsoft.com/office/powerpoint/2010/main" val="1382540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3"/>
          </p:nvPr>
        </p:nvSpPr>
        <p:spPr>
          <a:xfrm>
            <a:off x="679654" y="282952"/>
            <a:ext cx="10958102" cy="641839"/>
          </a:xfrm>
        </p:spPr>
        <p:txBody>
          <a:bodyPr/>
          <a:lstStyle/>
          <a:p>
            <a:pPr>
              <a:lnSpc>
                <a:spcPct val="100000"/>
              </a:lnSpc>
              <a:spcBef>
                <a:spcPts val="0"/>
              </a:spcBef>
            </a:pPr>
            <a:r>
              <a:rPr lang="en-US" sz="3200" b="1" dirty="0">
                <a:latin typeface="Segoe UI Semilight" panose="020B0402040204020203" pitchFamily="34" charset="0"/>
                <a:cs typeface="Segoe UI Semilight" panose="020B0402040204020203" pitchFamily="34" charset="0"/>
              </a:rPr>
              <a:t>New Request Pop Up </a:t>
            </a:r>
          </a:p>
        </p:txBody>
      </p:sp>
      <p:sp>
        <p:nvSpPr>
          <p:cNvPr id="2" name="TextBox 1"/>
          <p:cNvSpPr txBox="1"/>
          <p:nvPr/>
        </p:nvSpPr>
        <p:spPr>
          <a:xfrm>
            <a:off x="571500" y="1804499"/>
            <a:ext cx="3720662" cy="2139047"/>
          </a:xfrm>
          <a:prstGeom prst="rect">
            <a:avLst/>
          </a:prstGeom>
          <a:noFill/>
        </p:spPr>
        <p:txBody>
          <a:bodyPr wrap="square" rtlCol="0">
            <a:spAutoFit/>
          </a:bodyPr>
          <a:lstStyle/>
          <a:p>
            <a:pPr marL="285750" indent="-285750">
              <a:buFont typeface="Arial" panose="020B0604020202020204" pitchFamily="34" charset="0"/>
              <a:buChar char="•"/>
            </a:pPr>
            <a:r>
              <a:rPr lang="en-US" sz="1900" dirty="0">
                <a:latin typeface="Segoe UI Semilight" panose="020B0402040204020203" pitchFamily="34" charset="0"/>
                <a:cs typeface="Segoe UI Semilight" panose="020B0402040204020203" pitchFamily="34" charset="0"/>
              </a:rPr>
              <a:t>Displays both project and request types</a:t>
            </a:r>
          </a:p>
          <a:p>
            <a:pPr marL="285750" indent="-285750">
              <a:buFont typeface="Arial" panose="020B0604020202020204" pitchFamily="34" charset="0"/>
              <a:buChar char="•"/>
            </a:pPr>
            <a:r>
              <a:rPr lang="en-US" sz="1900" dirty="0">
                <a:latin typeface="Segoe UI Semilight" panose="020B0402040204020203" pitchFamily="34" charset="0"/>
                <a:cs typeface="Segoe UI Semilight" panose="020B0402040204020203" pitchFamily="34" charset="0"/>
              </a:rPr>
              <a:t>Moved Websites, Channel and Community requests to their own tab</a:t>
            </a:r>
          </a:p>
          <a:p>
            <a:pPr marL="285750" indent="-285750">
              <a:buFont typeface="Arial" panose="020B0604020202020204" pitchFamily="34" charset="0"/>
              <a:buChar char="•"/>
            </a:pPr>
            <a:r>
              <a:rPr lang="en-US" sz="1900" dirty="0">
                <a:latin typeface="Segoe UI Semilight" panose="020B0402040204020203" pitchFamily="34" charset="0"/>
                <a:cs typeface="Segoe UI Semilight" panose="020B0402040204020203" pitchFamily="34" charset="0"/>
              </a:rPr>
              <a:t>Hid project specific request types from the menu</a:t>
            </a:r>
          </a:p>
        </p:txBody>
      </p:sp>
      <p:sp>
        <p:nvSpPr>
          <p:cNvPr id="5" name="TextBox 4"/>
          <p:cNvSpPr txBox="1"/>
          <p:nvPr/>
        </p:nvSpPr>
        <p:spPr>
          <a:xfrm>
            <a:off x="679654" y="906669"/>
            <a:ext cx="10958101" cy="677108"/>
          </a:xfrm>
          <a:prstGeom prst="rect">
            <a:avLst/>
          </a:prstGeom>
          <a:noFill/>
        </p:spPr>
        <p:txBody>
          <a:bodyPr wrap="square" rtlCol="0">
            <a:spAutoFit/>
          </a:bodyPr>
          <a:lstStyle/>
          <a:p>
            <a:r>
              <a:rPr lang="en-US" sz="1900" dirty="0">
                <a:latin typeface="Segoe UI Semilight" panose="020B0402040204020203" pitchFamily="34" charset="0"/>
                <a:cs typeface="Segoe UI Semilight" panose="020B0402040204020203" pitchFamily="34" charset="0"/>
              </a:rPr>
              <a:t>Redesigned the request pop up to simplify and unclutter the menu. This will improve navigation and user experience. </a:t>
            </a:r>
          </a:p>
        </p:txBody>
      </p:sp>
      <p:pic>
        <p:nvPicPr>
          <p:cNvPr id="3" name="Picture 2"/>
          <p:cNvPicPr>
            <a:picLocks noChangeAspect="1"/>
          </p:cNvPicPr>
          <p:nvPr/>
        </p:nvPicPr>
        <p:blipFill>
          <a:blip r:embed="rId3"/>
          <a:stretch>
            <a:fillRect/>
          </a:stretch>
        </p:blipFill>
        <p:spPr>
          <a:xfrm>
            <a:off x="4719291" y="1804499"/>
            <a:ext cx="6819941" cy="3914657"/>
          </a:xfrm>
          <a:prstGeom prst="rect">
            <a:avLst/>
          </a:prstGeom>
        </p:spPr>
      </p:pic>
    </p:spTree>
    <p:extLst>
      <p:ext uri="{BB962C8B-B14F-4D97-AF65-F5344CB8AC3E}">
        <p14:creationId xmlns:p14="http://schemas.microsoft.com/office/powerpoint/2010/main" val="3103376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3"/>
          </p:nvPr>
        </p:nvSpPr>
        <p:spPr>
          <a:xfrm>
            <a:off x="228600" y="116697"/>
            <a:ext cx="11409156" cy="641839"/>
          </a:xfrm>
        </p:spPr>
        <p:txBody>
          <a:bodyPr/>
          <a:lstStyle/>
          <a:p>
            <a:pPr>
              <a:lnSpc>
                <a:spcPct val="100000"/>
              </a:lnSpc>
              <a:spcBef>
                <a:spcPts val="0"/>
              </a:spcBef>
            </a:pPr>
            <a:r>
              <a:rPr lang="en-US" sz="3200" b="1" dirty="0">
                <a:latin typeface="Segoe UI Semilight" panose="020B0402040204020203" pitchFamily="34" charset="0"/>
                <a:cs typeface="Segoe UI Semilight" panose="020B0402040204020203" pitchFamily="34" charset="0"/>
              </a:rPr>
              <a:t>Request / Task Dashboard Updates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454" y="758536"/>
            <a:ext cx="10255827" cy="3370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28599" y="4136865"/>
            <a:ext cx="11502737" cy="2000548"/>
          </a:xfrm>
          <a:prstGeom prst="rect">
            <a:avLst/>
          </a:prstGeom>
          <a:noFill/>
        </p:spPr>
        <p:txBody>
          <a:bodyPr wrap="square" rtlCol="0">
            <a:spAutoFit/>
          </a:bodyPr>
          <a:lstStyle/>
          <a:p>
            <a:r>
              <a:rPr lang="en-US" sz="1600" b="1" dirty="0">
                <a:latin typeface="Segoe UI Semilight" panose="020B0402040204020203" pitchFamily="34" charset="0"/>
                <a:cs typeface="Segoe UI Semilight" panose="020B0402040204020203" pitchFamily="34" charset="0"/>
              </a:rPr>
              <a:t>New List View Filters: </a:t>
            </a:r>
          </a:p>
          <a:p>
            <a:pPr marL="285750" indent="-285750">
              <a:buFont typeface="Arial" panose="020B0604020202020204" pitchFamily="34" charset="0"/>
              <a:buChar char="•"/>
            </a:pPr>
            <a:r>
              <a:rPr lang="en-US" sz="1200" b="1" dirty="0">
                <a:latin typeface="Segoe UI Semilight" panose="020B0402040204020203" pitchFamily="34" charset="0"/>
                <a:cs typeface="Segoe UI Semilight" panose="020B0402040204020203" pitchFamily="34" charset="0"/>
              </a:rPr>
              <a:t>Added Project Scope </a:t>
            </a:r>
            <a:r>
              <a:rPr lang="en-US" sz="1200" dirty="0">
                <a:latin typeface="Segoe UI Semilight" panose="020B0402040204020203" pitchFamily="34" charset="0"/>
                <a:cs typeface="Segoe UI Semilight" panose="020B0402040204020203" pitchFamily="34" charset="0"/>
              </a:rPr>
              <a:t>: Requests which have been added to a project that has either been Started or Backlogged. These type of requests are identified with an APS badge.</a:t>
            </a:r>
          </a:p>
          <a:p>
            <a:pPr marL="285750" indent="-285750">
              <a:buFont typeface="Arial" panose="020B0604020202020204" pitchFamily="34" charset="0"/>
              <a:buChar char="•"/>
            </a:pPr>
            <a:r>
              <a:rPr lang="en-US" sz="1200" b="1" dirty="0">
                <a:latin typeface="Segoe UI Semilight" panose="020B0402040204020203" pitchFamily="34" charset="0"/>
                <a:cs typeface="Segoe UI Semilight" panose="020B0402040204020203" pitchFamily="34" charset="0"/>
              </a:rPr>
              <a:t>Due this week : </a:t>
            </a:r>
            <a:r>
              <a:rPr lang="en-US" sz="1200" dirty="0">
                <a:latin typeface="Segoe UI Semilight" panose="020B0402040204020203" pitchFamily="34" charset="0"/>
                <a:cs typeface="Segoe UI Semilight" panose="020B0402040204020203" pitchFamily="34" charset="0"/>
              </a:rPr>
              <a:t>Requests which are scheduled to be due in the week.</a:t>
            </a:r>
          </a:p>
          <a:p>
            <a:pPr marL="285750" indent="-285750">
              <a:buFont typeface="Arial" panose="020B0604020202020204" pitchFamily="34" charset="0"/>
              <a:buChar char="•"/>
            </a:pPr>
            <a:r>
              <a:rPr lang="en-US" sz="1200" b="1" dirty="0">
                <a:latin typeface="Segoe UI Semilight" panose="020B0402040204020203" pitchFamily="34" charset="0"/>
                <a:cs typeface="Segoe UI Semilight" panose="020B0402040204020203" pitchFamily="34" charset="0"/>
              </a:rPr>
              <a:t>Newly Added : </a:t>
            </a:r>
            <a:r>
              <a:rPr lang="en-US" sz="1200" dirty="0">
                <a:latin typeface="Segoe UI Semilight" panose="020B0402040204020203" pitchFamily="34" charset="0"/>
                <a:cs typeface="Segoe UI Semilight" panose="020B0402040204020203" pitchFamily="34" charset="0"/>
              </a:rPr>
              <a:t>Requests which have been added within the last 24 </a:t>
            </a:r>
            <a:r>
              <a:rPr lang="en-US" sz="1200" dirty="0" err="1">
                <a:latin typeface="Segoe UI Semilight" panose="020B0402040204020203" pitchFamily="34" charset="0"/>
                <a:cs typeface="Segoe UI Semilight" panose="020B0402040204020203" pitchFamily="34" charset="0"/>
              </a:rPr>
              <a:t>hrs</a:t>
            </a:r>
            <a:r>
              <a:rPr lang="en-US" sz="1200" dirty="0">
                <a:latin typeface="Segoe UI Semilight" panose="020B0402040204020203" pitchFamily="34" charset="0"/>
                <a:cs typeface="Segoe UI Semilight" panose="020B0402040204020203" pitchFamily="34" charset="0"/>
              </a:rPr>
              <a:t> and have the NEW badge.</a:t>
            </a:r>
          </a:p>
          <a:p>
            <a:pPr marL="285750" indent="-285750">
              <a:buFont typeface="Arial" panose="020B0604020202020204" pitchFamily="34" charset="0"/>
              <a:buChar char="•"/>
            </a:pPr>
            <a:r>
              <a:rPr lang="en-US" sz="1200" b="1" dirty="0">
                <a:latin typeface="Segoe UI Semilight" panose="020B0402040204020203" pitchFamily="34" charset="0"/>
                <a:cs typeface="Segoe UI Semilight" panose="020B0402040204020203" pitchFamily="34" charset="0"/>
              </a:rPr>
              <a:t>Pending Approval :</a:t>
            </a:r>
            <a:r>
              <a:rPr lang="en-US" sz="1200" dirty="0">
                <a:latin typeface="Segoe UI Semilight" panose="020B0402040204020203" pitchFamily="34" charset="0"/>
                <a:cs typeface="Segoe UI Semilight" panose="020B0402040204020203" pitchFamily="34" charset="0"/>
              </a:rPr>
              <a:t> Requests which are pending some sort of action</a:t>
            </a:r>
          </a:p>
          <a:p>
            <a:pPr marL="285750" indent="-285750">
              <a:buFont typeface="Arial" panose="020B0604020202020204" pitchFamily="34" charset="0"/>
              <a:buChar char="•"/>
            </a:pPr>
            <a:r>
              <a:rPr lang="en-US" sz="1200" b="1" dirty="0">
                <a:latin typeface="Segoe UI Semilight" panose="020B0402040204020203" pitchFamily="34" charset="0"/>
                <a:cs typeface="Segoe UI Semilight" panose="020B0402040204020203" pitchFamily="34" charset="0"/>
              </a:rPr>
              <a:t>Recently Updated (24hrs) : </a:t>
            </a:r>
            <a:r>
              <a:rPr lang="en-US" sz="1200" dirty="0">
                <a:latin typeface="Segoe UI Semilight" panose="020B0402040204020203" pitchFamily="34" charset="0"/>
                <a:cs typeface="Segoe UI Semilight" panose="020B0402040204020203" pitchFamily="34" charset="0"/>
              </a:rPr>
              <a:t>Requests which have been updated within the past 24hrs</a:t>
            </a:r>
          </a:p>
          <a:p>
            <a:pPr marL="285750" indent="-285750">
              <a:buFont typeface="Arial" panose="020B0604020202020204" pitchFamily="34" charset="0"/>
              <a:buChar char="•"/>
            </a:pPr>
            <a:r>
              <a:rPr lang="en-US" sz="1200" b="1" dirty="0">
                <a:latin typeface="Segoe UI Semilight" panose="020B0402040204020203" pitchFamily="34" charset="0"/>
                <a:cs typeface="Segoe UI Semilight" panose="020B0402040204020203" pitchFamily="34" charset="0"/>
              </a:rPr>
              <a:t>Recently Updated (1wk) : </a:t>
            </a:r>
            <a:r>
              <a:rPr lang="en-US" sz="1200" dirty="0">
                <a:latin typeface="Segoe UI Semilight" panose="020B0402040204020203" pitchFamily="34" charset="0"/>
                <a:cs typeface="Segoe UI Semilight" panose="020B0402040204020203" pitchFamily="34" charset="0"/>
              </a:rPr>
              <a:t>Requests which have been updated within the past week</a:t>
            </a:r>
          </a:p>
          <a:p>
            <a:pPr marL="285750" indent="-285750">
              <a:buFont typeface="Arial" panose="020B0604020202020204" pitchFamily="34" charset="0"/>
              <a:buChar char="•"/>
            </a:pPr>
            <a:r>
              <a:rPr lang="en-US" sz="1200" b="1" dirty="0">
                <a:latin typeface="Segoe UI Semilight" panose="020B0402040204020203" pitchFamily="34" charset="0"/>
                <a:cs typeface="Segoe UI Semilight" panose="020B0402040204020203" pitchFamily="34" charset="0"/>
              </a:rPr>
              <a:t>Starts This Week : </a:t>
            </a:r>
            <a:r>
              <a:rPr lang="en-US" sz="1200" dirty="0">
                <a:latin typeface="Segoe UI Semilight" panose="020B0402040204020203" pitchFamily="34" charset="0"/>
                <a:cs typeface="Segoe UI Semilight" panose="020B0402040204020203" pitchFamily="34" charset="0"/>
              </a:rPr>
              <a:t>Requests which are starting this week</a:t>
            </a:r>
          </a:p>
          <a:p>
            <a:pPr marL="285750" indent="-285750">
              <a:buFont typeface="Arial" panose="020B0604020202020204" pitchFamily="34" charset="0"/>
              <a:buChar char="•"/>
            </a:pPr>
            <a:r>
              <a:rPr lang="en-US" sz="1200" b="1" dirty="0">
                <a:latin typeface="Segoe UI Semilight" panose="020B0402040204020203" pitchFamily="34" charset="0"/>
                <a:cs typeface="Segoe UI Semilight" panose="020B0402040204020203" pitchFamily="34" charset="0"/>
              </a:rPr>
              <a:t>Scheduled Alerts : </a:t>
            </a:r>
            <a:r>
              <a:rPr lang="en-US" sz="1200" dirty="0">
                <a:latin typeface="Segoe UI Semilight" panose="020B0402040204020203" pitchFamily="34" charset="0"/>
                <a:cs typeface="Segoe UI Semilight" panose="020B0402040204020203" pitchFamily="34" charset="0"/>
              </a:rPr>
              <a:t>Requests which are past due or out of sprint</a:t>
            </a:r>
          </a:p>
        </p:txBody>
      </p:sp>
      <p:sp>
        <p:nvSpPr>
          <p:cNvPr id="3" name="Rectangle 2"/>
          <p:cNvSpPr/>
          <p:nvPr/>
        </p:nvSpPr>
        <p:spPr>
          <a:xfrm>
            <a:off x="1366684" y="1858297"/>
            <a:ext cx="1455174" cy="22785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3961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3"/>
          </p:nvPr>
        </p:nvSpPr>
        <p:spPr>
          <a:xfrm>
            <a:off x="228600" y="116697"/>
            <a:ext cx="11409156" cy="641839"/>
          </a:xfrm>
        </p:spPr>
        <p:txBody>
          <a:bodyPr/>
          <a:lstStyle/>
          <a:p>
            <a:pPr>
              <a:lnSpc>
                <a:spcPct val="100000"/>
              </a:lnSpc>
              <a:spcBef>
                <a:spcPts val="0"/>
              </a:spcBef>
            </a:pPr>
            <a:r>
              <a:rPr lang="en-US" sz="3200" b="1" dirty="0">
                <a:latin typeface="Segoe UI Semilight" panose="020B0402040204020203" pitchFamily="34" charset="0"/>
                <a:cs typeface="Segoe UI Semilight" panose="020B0402040204020203" pitchFamily="34" charset="0"/>
              </a:rPr>
              <a:t>Request Form Updates</a:t>
            </a:r>
          </a:p>
        </p:txBody>
      </p:sp>
      <p:sp>
        <p:nvSpPr>
          <p:cNvPr id="2" name="TextBox 1"/>
          <p:cNvSpPr txBox="1"/>
          <p:nvPr/>
        </p:nvSpPr>
        <p:spPr>
          <a:xfrm>
            <a:off x="342901" y="836900"/>
            <a:ext cx="5320145" cy="523220"/>
          </a:xfrm>
          <a:prstGeom prst="rect">
            <a:avLst/>
          </a:prstGeom>
          <a:noFill/>
        </p:spPr>
        <p:txBody>
          <a:bodyPr wrap="square" rtlCol="0">
            <a:spAutoFit/>
          </a:bodyPr>
          <a:lstStyle/>
          <a:p>
            <a:endParaRPr lang="en-US" sz="1600" dirty="0">
              <a:latin typeface="Segoe UI Semilight" panose="020B0402040204020203" pitchFamily="34" charset="0"/>
              <a:cs typeface="Segoe UI Semilight" panose="020B0402040204020203" pitchFamily="34" charset="0"/>
            </a:endParaRPr>
          </a:p>
          <a:p>
            <a:pPr marL="228600" indent="-228600">
              <a:buAutoNum type="arabicPeriod"/>
            </a:pPr>
            <a:endParaRPr lang="en-US" sz="1200" dirty="0">
              <a:latin typeface="Segoe UI Semilight" panose="020B0402040204020203" pitchFamily="34" charset="0"/>
              <a:cs typeface="Segoe UI Semilight" panose="020B0402040204020203"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213147941"/>
              </p:ext>
            </p:extLst>
          </p:nvPr>
        </p:nvGraphicFramePr>
        <p:xfrm>
          <a:off x="342899" y="836900"/>
          <a:ext cx="11465642" cy="5835270"/>
        </p:xfrm>
        <a:graphic>
          <a:graphicData uri="http://schemas.openxmlformats.org/drawingml/2006/table">
            <a:tbl>
              <a:tblPr firstRow="1" bandRow="1">
                <a:tableStyleId>{16D9F66E-5EB9-4882-86FB-DCBF35E3C3E4}</a:tableStyleId>
              </a:tblPr>
              <a:tblGrid>
                <a:gridCol w="5732821">
                  <a:extLst>
                    <a:ext uri="{9D8B030D-6E8A-4147-A177-3AD203B41FA5}">
                      <a16:colId xmlns:a16="http://schemas.microsoft.com/office/drawing/2014/main" val="1844113678"/>
                    </a:ext>
                  </a:extLst>
                </a:gridCol>
                <a:gridCol w="5732821">
                  <a:extLst>
                    <a:ext uri="{9D8B030D-6E8A-4147-A177-3AD203B41FA5}">
                      <a16:colId xmlns:a16="http://schemas.microsoft.com/office/drawing/2014/main" val="4019356017"/>
                    </a:ext>
                  </a:extLst>
                </a:gridCol>
              </a:tblGrid>
              <a:tr h="31156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latin typeface="Segoe UI Semilight" panose="020B0402040204020203" pitchFamily="34" charset="0"/>
                          <a:ea typeface="+mn-ea"/>
                          <a:cs typeface="Segoe UI Semilight" panose="020B0402040204020203" pitchFamily="34" charset="0"/>
                        </a:rPr>
                        <a:t>Associating a project to a request, user will need to select a Phase. (Phase to be explained in future slides)</a:t>
                      </a:r>
                    </a:p>
                    <a:p>
                      <a:endParaRPr lang="en-US" dirty="0">
                        <a:solidFill>
                          <a:schemeClr val="tx1"/>
                        </a:solidFill>
                      </a:endParaRPr>
                    </a:p>
                  </a:txBody>
                  <a:tcPr/>
                </a:tc>
                <a:tc>
                  <a: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txBody>
                  <a:tcPr>
                    <a:noFill/>
                  </a:tcPr>
                </a:tc>
                <a:extLst>
                  <a:ext uri="{0D108BD9-81ED-4DB2-BD59-A6C34878D82A}">
                    <a16:rowId xmlns:a16="http://schemas.microsoft.com/office/drawing/2014/main" val="1947615370"/>
                  </a:ext>
                </a:extLst>
              </a:tr>
              <a:tr h="70792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latin typeface="Segoe UI Semilight" panose="020B0402040204020203" pitchFamily="34" charset="0"/>
                          <a:cs typeface="Segoe UI Semilight" panose="020B0402040204020203" pitchFamily="34" charset="0"/>
                        </a:rPr>
                        <a:t>Associated projects are now hyperlinked so users can easily access the project.</a:t>
                      </a:r>
                    </a:p>
                  </a:txBody>
                  <a:tcPr/>
                </a:tc>
                <a:tc>
                  <a:txBody>
                    <a:bodyPr/>
                    <a:lstStyle/>
                    <a:p>
                      <a:endParaRPr lang="en-US" dirty="0"/>
                    </a:p>
                  </a:txBody>
                  <a:tcPr>
                    <a:noFill/>
                  </a:tcPr>
                </a:tc>
                <a:extLst>
                  <a:ext uri="{0D108BD9-81ED-4DB2-BD59-A6C34878D82A}">
                    <a16:rowId xmlns:a16="http://schemas.microsoft.com/office/drawing/2014/main" val="3481408113"/>
                  </a:ext>
                </a:extLst>
              </a:tr>
              <a:tr h="139668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latin typeface="Segoe UI Semilight" panose="020B0402040204020203" pitchFamily="34" charset="0"/>
                          <a:cs typeface="Segoe UI Semilight" panose="020B0402040204020203" pitchFamily="34" charset="0"/>
                        </a:rPr>
                        <a:t>Project files are visible among associated requests and vice versa</a:t>
                      </a:r>
                    </a:p>
                    <a:p>
                      <a:endParaRPr lang="en-US" dirty="0">
                        <a:solidFill>
                          <a:schemeClr val="tx1"/>
                        </a:solidFill>
                      </a:endParaRPr>
                    </a:p>
                  </a:txBody>
                  <a:tcPr/>
                </a:tc>
                <a:tc>
                  <a:txBody>
                    <a:bodyPr/>
                    <a:lstStyle/>
                    <a:p>
                      <a:endParaRPr lang="en-US" dirty="0"/>
                    </a:p>
                    <a:p>
                      <a:endParaRPr lang="en-US" dirty="0"/>
                    </a:p>
                    <a:p>
                      <a:endParaRPr lang="en-US" dirty="0"/>
                    </a:p>
                    <a:p>
                      <a:endParaRPr lang="en-US" dirty="0"/>
                    </a:p>
                    <a:p>
                      <a:endParaRPr lang="en-US" dirty="0"/>
                    </a:p>
                    <a:p>
                      <a:endParaRPr lang="en-US" dirty="0"/>
                    </a:p>
                    <a:p>
                      <a:endParaRPr lang="en-US" dirty="0"/>
                    </a:p>
                  </a:txBody>
                  <a:tcPr>
                    <a:solidFill>
                      <a:schemeClr val="bg1"/>
                    </a:solidFill>
                  </a:tcPr>
                </a:tc>
                <a:extLst>
                  <a:ext uri="{0D108BD9-81ED-4DB2-BD59-A6C34878D82A}">
                    <a16:rowId xmlns:a16="http://schemas.microsoft.com/office/drawing/2014/main" val="1890000741"/>
                  </a:ext>
                </a:extLst>
              </a:tr>
            </a:tbl>
          </a:graphicData>
        </a:graphic>
      </p:graphicFrame>
      <p:pic>
        <p:nvPicPr>
          <p:cNvPr id="5" name="Picture 4"/>
          <p:cNvPicPr>
            <a:picLocks noChangeAspect="1"/>
          </p:cNvPicPr>
          <p:nvPr/>
        </p:nvPicPr>
        <p:blipFill>
          <a:blip r:embed="rId3"/>
          <a:stretch>
            <a:fillRect/>
          </a:stretch>
        </p:blipFill>
        <p:spPr>
          <a:xfrm>
            <a:off x="7462683" y="911698"/>
            <a:ext cx="3287709" cy="2838705"/>
          </a:xfrm>
          <a:prstGeom prst="rect">
            <a:avLst/>
          </a:prstGeom>
        </p:spPr>
      </p:pic>
      <p:pic>
        <p:nvPicPr>
          <p:cNvPr id="7" name="Picture 6"/>
          <p:cNvPicPr>
            <a:picLocks noChangeAspect="1"/>
          </p:cNvPicPr>
          <p:nvPr/>
        </p:nvPicPr>
        <p:blipFill>
          <a:blip r:embed="rId4"/>
          <a:stretch>
            <a:fillRect/>
          </a:stretch>
        </p:blipFill>
        <p:spPr>
          <a:xfrm>
            <a:off x="6215216" y="4134880"/>
            <a:ext cx="5514667" cy="364030"/>
          </a:xfrm>
          <a:prstGeom prst="rect">
            <a:avLst/>
          </a:prstGeom>
        </p:spPr>
      </p:pic>
      <p:pic>
        <p:nvPicPr>
          <p:cNvPr id="8" name="Picture 7"/>
          <p:cNvPicPr>
            <a:picLocks noChangeAspect="1"/>
          </p:cNvPicPr>
          <p:nvPr/>
        </p:nvPicPr>
        <p:blipFill>
          <a:blip r:embed="rId5"/>
          <a:stretch>
            <a:fillRect/>
          </a:stretch>
        </p:blipFill>
        <p:spPr>
          <a:xfrm>
            <a:off x="7207134" y="4758601"/>
            <a:ext cx="3807229" cy="1778645"/>
          </a:xfrm>
          <a:prstGeom prst="rect">
            <a:avLst/>
          </a:prstGeom>
        </p:spPr>
      </p:pic>
    </p:spTree>
    <p:extLst>
      <p:ext uri="{BB962C8B-B14F-4D97-AF65-F5344CB8AC3E}">
        <p14:creationId xmlns:p14="http://schemas.microsoft.com/office/powerpoint/2010/main" val="789812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55864" y="155863"/>
            <a:ext cx="10816936" cy="593411"/>
          </a:xfrm>
        </p:spPr>
        <p:txBody>
          <a:bodyPr/>
          <a:lstStyle/>
          <a:p>
            <a:r>
              <a:rPr lang="en-US" b="1" dirty="0">
                <a:latin typeface="Segoe UI Semilight" panose="020B0402040204020203" pitchFamily="34" charset="0"/>
                <a:cs typeface="Segoe UI Semilight" panose="020B0402040204020203" pitchFamily="34" charset="0"/>
              </a:rPr>
              <a:t>Adding a project</a:t>
            </a: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160"/>
          <a:stretch/>
        </p:blipFill>
        <p:spPr bwMode="auto">
          <a:xfrm>
            <a:off x="342899" y="749273"/>
            <a:ext cx="5881255" cy="59573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a:xfrm>
            <a:off x="83128" y="812749"/>
            <a:ext cx="332510" cy="3209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Oval 7"/>
          <p:cNvSpPr/>
          <p:nvPr/>
        </p:nvSpPr>
        <p:spPr>
          <a:xfrm>
            <a:off x="69273" y="3718663"/>
            <a:ext cx="332510" cy="3209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Oval 8"/>
          <p:cNvSpPr/>
          <p:nvPr/>
        </p:nvSpPr>
        <p:spPr>
          <a:xfrm>
            <a:off x="55418" y="6032372"/>
            <a:ext cx="332510" cy="3209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Oval 9"/>
          <p:cNvSpPr/>
          <p:nvPr/>
        </p:nvSpPr>
        <p:spPr>
          <a:xfrm>
            <a:off x="5891644" y="973244"/>
            <a:ext cx="332510" cy="3209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6" name="TextBox 5"/>
          <p:cNvSpPr txBox="1"/>
          <p:nvPr/>
        </p:nvSpPr>
        <p:spPr>
          <a:xfrm>
            <a:off x="7076209" y="1485900"/>
            <a:ext cx="3314700" cy="1200329"/>
          </a:xfrm>
          <a:prstGeom prst="rect">
            <a:avLst/>
          </a:prstGeom>
          <a:noFill/>
        </p:spPr>
        <p:txBody>
          <a:bodyPr wrap="square" rtlCol="0">
            <a:spAutoFit/>
          </a:bodyPr>
          <a:lstStyle/>
          <a:p>
            <a:pPr marL="342900" indent="-342900">
              <a:buAutoNum type="arabicPeriod"/>
            </a:pPr>
            <a:r>
              <a:rPr lang="en-US" dirty="0">
                <a:latin typeface="Segoe UI Semilight" panose="020B0402040204020203" pitchFamily="34" charset="0"/>
                <a:cs typeface="Segoe UI Semilight" panose="020B0402040204020203" pitchFamily="34" charset="0"/>
              </a:rPr>
              <a:t>Project Information</a:t>
            </a:r>
          </a:p>
          <a:p>
            <a:pPr marL="342900" indent="-342900">
              <a:buAutoNum type="arabicPeriod"/>
            </a:pPr>
            <a:r>
              <a:rPr lang="en-US" dirty="0">
                <a:latin typeface="Segoe UI Semilight" panose="020B0402040204020203" pitchFamily="34" charset="0"/>
                <a:cs typeface="Segoe UI Semilight" panose="020B0402040204020203" pitchFamily="34" charset="0"/>
              </a:rPr>
              <a:t>Project Assignment</a:t>
            </a:r>
          </a:p>
          <a:p>
            <a:pPr marL="342900" indent="-342900">
              <a:buAutoNum type="arabicPeriod"/>
            </a:pPr>
            <a:r>
              <a:rPr lang="en-US" dirty="0">
                <a:latin typeface="Segoe UI Semilight" panose="020B0402040204020203" pitchFamily="34" charset="0"/>
                <a:cs typeface="Segoe UI Semilight" panose="020B0402040204020203" pitchFamily="34" charset="0"/>
              </a:rPr>
              <a:t>Notify &amp; Save</a:t>
            </a:r>
          </a:p>
          <a:p>
            <a:pPr marL="342900" indent="-342900">
              <a:buAutoNum type="arabicPeriod"/>
            </a:pPr>
            <a:r>
              <a:rPr lang="en-US" dirty="0">
                <a:latin typeface="Segoe UI Semilight" panose="020B0402040204020203" pitchFamily="34" charset="0"/>
                <a:cs typeface="Segoe UI Semilight" panose="020B0402040204020203" pitchFamily="34" charset="0"/>
              </a:rPr>
              <a:t>Files &amp; Followers</a:t>
            </a:r>
          </a:p>
        </p:txBody>
      </p:sp>
    </p:spTree>
    <p:extLst>
      <p:ext uri="{BB962C8B-B14F-4D97-AF65-F5344CB8AC3E}">
        <p14:creationId xmlns:p14="http://schemas.microsoft.com/office/powerpoint/2010/main" val="861374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14300" y="114300"/>
            <a:ext cx="10972800" cy="750404"/>
          </a:xfrm>
        </p:spPr>
        <p:txBody>
          <a:bodyPr/>
          <a:lstStyle/>
          <a:p>
            <a:r>
              <a:rPr lang="en-US" b="1" dirty="0">
                <a:latin typeface="Segoe UI Semilight" panose="020B0402040204020203" pitchFamily="34" charset="0"/>
                <a:cs typeface="Segoe UI Semilight" panose="020B0402040204020203" pitchFamily="34" charset="0"/>
              </a:rPr>
              <a:t>Editing a project</a:t>
            </a:r>
          </a:p>
        </p:txBody>
      </p:sp>
      <p:sp>
        <p:nvSpPr>
          <p:cNvPr id="9" name="TextBox 8"/>
          <p:cNvSpPr txBox="1"/>
          <p:nvPr/>
        </p:nvSpPr>
        <p:spPr>
          <a:xfrm>
            <a:off x="7076209" y="1485900"/>
            <a:ext cx="3314700" cy="1754326"/>
          </a:xfrm>
          <a:prstGeom prst="rect">
            <a:avLst/>
          </a:prstGeom>
          <a:noFill/>
        </p:spPr>
        <p:txBody>
          <a:bodyPr wrap="square" rtlCol="0">
            <a:spAutoFit/>
          </a:bodyPr>
          <a:lstStyle/>
          <a:p>
            <a:pPr marL="342900" indent="-342900">
              <a:buAutoNum type="arabicPeriod"/>
            </a:pPr>
            <a:r>
              <a:rPr lang="en-US" dirty="0">
                <a:latin typeface="Segoe UI Semilight" panose="020B0402040204020203" pitchFamily="34" charset="0"/>
                <a:cs typeface="Segoe UI Semilight" panose="020B0402040204020203" pitchFamily="34" charset="0"/>
              </a:rPr>
              <a:t>Project Overview</a:t>
            </a:r>
          </a:p>
          <a:p>
            <a:pPr marL="342900" indent="-342900">
              <a:buAutoNum type="arabicPeriod"/>
            </a:pPr>
            <a:r>
              <a:rPr lang="en-US" dirty="0">
                <a:latin typeface="Segoe UI Semilight" panose="020B0402040204020203" pitchFamily="34" charset="0"/>
                <a:cs typeface="Segoe UI Semilight" panose="020B0402040204020203" pitchFamily="34" charset="0"/>
              </a:rPr>
              <a:t>Project Information</a:t>
            </a:r>
          </a:p>
          <a:p>
            <a:pPr marL="342900" indent="-342900">
              <a:buAutoNum type="arabicPeriod"/>
            </a:pPr>
            <a:r>
              <a:rPr lang="en-US" dirty="0">
                <a:latin typeface="Segoe UI Semilight" panose="020B0402040204020203" pitchFamily="34" charset="0"/>
                <a:cs typeface="Segoe UI Semilight" panose="020B0402040204020203" pitchFamily="34" charset="0"/>
              </a:rPr>
              <a:t>Project Request Planner</a:t>
            </a:r>
          </a:p>
          <a:p>
            <a:pPr marL="342900" indent="-342900">
              <a:buAutoNum type="arabicPeriod"/>
            </a:pPr>
            <a:r>
              <a:rPr lang="en-US" dirty="0">
                <a:latin typeface="Segoe UI Semilight" panose="020B0402040204020203" pitchFamily="34" charset="0"/>
                <a:cs typeface="Segoe UI Semilight" panose="020B0402040204020203" pitchFamily="34" charset="0"/>
              </a:rPr>
              <a:t>Comment &amp; Save</a:t>
            </a:r>
          </a:p>
          <a:p>
            <a:pPr marL="342900" indent="-342900">
              <a:buAutoNum type="arabicPeriod"/>
            </a:pPr>
            <a:r>
              <a:rPr lang="en-US" dirty="0">
                <a:latin typeface="Segoe UI Semilight" panose="020B0402040204020203" pitchFamily="34" charset="0"/>
                <a:cs typeface="Segoe UI Semilight" panose="020B0402040204020203" pitchFamily="34" charset="0"/>
              </a:rPr>
              <a:t>Comments History</a:t>
            </a:r>
          </a:p>
          <a:p>
            <a:pPr marL="342900" indent="-342900">
              <a:buAutoNum type="arabicPeriod"/>
            </a:pPr>
            <a:r>
              <a:rPr lang="en-US" dirty="0">
                <a:latin typeface="Segoe UI Semilight" panose="020B0402040204020203" pitchFamily="34" charset="0"/>
                <a:cs typeface="Segoe UI Semilight" panose="020B0402040204020203" pitchFamily="34" charset="0"/>
              </a:rPr>
              <a:t>Files &amp; Followers</a:t>
            </a:r>
          </a:p>
        </p:txBody>
      </p:sp>
      <p:pic>
        <p:nvPicPr>
          <p:cNvPr id="2" name="Picture 1"/>
          <p:cNvPicPr>
            <a:picLocks noChangeAspect="1"/>
          </p:cNvPicPr>
          <p:nvPr/>
        </p:nvPicPr>
        <p:blipFill rotWithShape="1">
          <a:blip r:embed="rId2"/>
          <a:srcRect t="8225"/>
          <a:stretch/>
        </p:blipFill>
        <p:spPr>
          <a:xfrm>
            <a:off x="372863" y="644590"/>
            <a:ext cx="5752730" cy="6142180"/>
          </a:xfrm>
          <a:prstGeom prst="rect">
            <a:avLst/>
          </a:prstGeom>
        </p:spPr>
      </p:pic>
      <p:sp>
        <p:nvSpPr>
          <p:cNvPr id="4" name="Oval 3"/>
          <p:cNvSpPr/>
          <p:nvPr/>
        </p:nvSpPr>
        <p:spPr>
          <a:xfrm>
            <a:off x="204186" y="644590"/>
            <a:ext cx="292964" cy="2964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5" name="Oval 14"/>
          <p:cNvSpPr/>
          <p:nvPr/>
        </p:nvSpPr>
        <p:spPr>
          <a:xfrm>
            <a:off x="5334000" y="516705"/>
            <a:ext cx="266700" cy="2813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6" name="Oval 15"/>
          <p:cNvSpPr/>
          <p:nvPr/>
        </p:nvSpPr>
        <p:spPr>
          <a:xfrm>
            <a:off x="217318" y="1796569"/>
            <a:ext cx="266700" cy="2813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7" name="Oval 16"/>
          <p:cNvSpPr/>
          <p:nvPr/>
        </p:nvSpPr>
        <p:spPr>
          <a:xfrm>
            <a:off x="221572" y="2222386"/>
            <a:ext cx="266700" cy="2813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8" name="Oval 17"/>
          <p:cNvSpPr/>
          <p:nvPr/>
        </p:nvSpPr>
        <p:spPr>
          <a:xfrm>
            <a:off x="199934" y="3838596"/>
            <a:ext cx="266700" cy="2813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9" name="Oval 18"/>
          <p:cNvSpPr/>
          <p:nvPr/>
        </p:nvSpPr>
        <p:spPr>
          <a:xfrm>
            <a:off x="177184" y="5599269"/>
            <a:ext cx="266700" cy="2813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859866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14300" y="114300"/>
            <a:ext cx="10972800" cy="750404"/>
          </a:xfrm>
        </p:spPr>
        <p:txBody>
          <a:bodyPr/>
          <a:lstStyle/>
          <a:p>
            <a:r>
              <a:rPr lang="en-US" b="1" dirty="0">
                <a:latin typeface="Segoe UI Semilight" panose="020B0402040204020203" pitchFamily="34" charset="0"/>
                <a:cs typeface="Segoe UI Semilight" panose="020B0402040204020203" pitchFamily="34" charset="0"/>
              </a:rPr>
              <a:t>Adding a request to a project</a:t>
            </a:r>
          </a:p>
        </p:txBody>
      </p:sp>
      <p:sp>
        <p:nvSpPr>
          <p:cNvPr id="5" name="TextBox 4"/>
          <p:cNvSpPr txBox="1"/>
          <p:nvPr/>
        </p:nvSpPr>
        <p:spPr>
          <a:xfrm>
            <a:off x="114300" y="864704"/>
            <a:ext cx="3323381" cy="5016758"/>
          </a:xfrm>
          <a:prstGeom prst="rect">
            <a:avLst/>
          </a:prstGeom>
          <a:noFill/>
        </p:spPr>
        <p:txBody>
          <a:bodyPr wrap="square" rtlCol="0">
            <a:spAutoFit/>
          </a:bodyPr>
          <a:lstStyle/>
          <a:p>
            <a:r>
              <a:rPr lang="en-US" sz="1600" dirty="0">
                <a:latin typeface="Segoe UI Semilight" panose="020B0402040204020203" pitchFamily="34" charset="0"/>
                <a:cs typeface="Segoe UI Semilight" panose="020B0402040204020203" pitchFamily="34" charset="0"/>
              </a:rPr>
              <a:t>Under the Project Request Planner, each phase has an add button, upon click, you can select New or Existing.</a:t>
            </a:r>
          </a:p>
          <a:p>
            <a:pPr marL="742950" lvl="1" indent="-285750">
              <a:buFont typeface="Arial" panose="020B0604020202020204" pitchFamily="34" charset="0"/>
              <a:buChar char="•"/>
            </a:pPr>
            <a:r>
              <a:rPr lang="en-US" sz="1600" b="1" dirty="0">
                <a:latin typeface="Segoe UI Semilight" panose="020B0402040204020203" pitchFamily="34" charset="0"/>
                <a:cs typeface="Segoe UI Semilight" panose="020B0402040204020203" pitchFamily="34" charset="0"/>
              </a:rPr>
              <a:t>New</a:t>
            </a:r>
            <a:r>
              <a:rPr lang="en-US" sz="1600" dirty="0">
                <a:latin typeface="Segoe UI Semilight" panose="020B0402040204020203" pitchFamily="34" charset="0"/>
                <a:cs typeface="Segoe UI Semilight" panose="020B0402040204020203" pitchFamily="34" charset="0"/>
              </a:rPr>
              <a:t>: Triggers the request type pop-up to appear to select a request type</a:t>
            </a:r>
          </a:p>
          <a:p>
            <a:pPr marL="742950" lvl="1" indent="-285750">
              <a:buFont typeface="Arial" panose="020B0604020202020204" pitchFamily="34" charset="0"/>
              <a:buChar char="•"/>
            </a:pPr>
            <a:r>
              <a:rPr lang="en-US" sz="1600" b="1" dirty="0">
                <a:latin typeface="Segoe UI Semilight" panose="020B0402040204020203" pitchFamily="34" charset="0"/>
                <a:cs typeface="Segoe UI Semilight" panose="020B0402040204020203" pitchFamily="34" charset="0"/>
              </a:rPr>
              <a:t>Existing</a:t>
            </a:r>
            <a:r>
              <a:rPr lang="en-US" sz="1600" dirty="0">
                <a:latin typeface="Segoe UI Semilight" panose="020B0402040204020203" pitchFamily="34" charset="0"/>
                <a:cs typeface="Segoe UI Semilight" panose="020B0402040204020203" pitchFamily="34" charset="0"/>
              </a:rPr>
              <a:t>: Triggers a pop-up to select requests which have already been created in the system</a:t>
            </a:r>
          </a:p>
          <a:p>
            <a:endParaRPr lang="en-US" sz="1600" b="1" dirty="0">
              <a:latin typeface="Segoe UI Semilight" panose="020B0402040204020203" pitchFamily="34" charset="0"/>
              <a:cs typeface="Segoe UI Semilight" panose="020B0402040204020203" pitchFamily="34" charset="0"/>
            </a:endParaRPr>
          </a:p>
          <a:p>
            <a:r>
              <a:rPr lang="en-US" sz="1600" b="1" dirty="0">
                <a:latin typeface="Segoe UI Semilight" panose="020B0402040204020203" pitchFamily="34" charset="0"/>
                <a:cs typeface="Segoe UI Semilight" panose="020B0402040204020203" pitchFamily="34" charset="0"/>
              </a:rPr>
              <a:t>Note</a:t>
            </a:r>
            <a:r>
              <a:rPr lang="en-US" sz="1600" dirty="0">
                <a:latin typeface="Segoe UI Semilight" panose="020B0402040204020203" pitchFamily="34" charset="0"/>
                <a:cs typeface="Segoe UI Semilight" panose="020B0402040204020203" pitchFamily="34" charset="0"/>
              </a:rPr>
              <a:t>: A phase is closed when the system date is greater than the greatest actual end date of the requests of that phase. If the phase is closed, the add button will not appear for that phase. For example, Phase 1 does not have an add button.</a:t>
            </a:r>
          </a:p>
        </p:txBody>
      </p:sp>
      <p:pic>
        <p:nvPicPr>
          <p:cNvPr id="10" name="Picture 9"/>
          <p:cNvPicPr>
            <a:picLocks noChangeAspect="1"/>
          </p:cNvPicPr>
          <p:nvPr/>
        </p:nvPicPr>
        <p:blipFill>
          <a:blip r:embed="rId3"/>
          <a:stretch>
            <a:fillRect/>
          </a:stretch>
        </p:blipFill>
        <p:spPr>
          <a:xfrm>
            <a:off x="3437681" y="864704"/>
            <a:ext cx="8669438" cy="4460745"/>
          </a:xfrm>
          <a:prstGeom prst="rect">
            <a:avLst/>
          </a:prstGeom>
        </p:spPr>
      </p:pic>
      <p:sp>
        <p:nvSpPr>
          <p:cNvPr id="11" name="Rectangle 10"/>
          <p:cNvSpPr/>
          <p:nvPr/>
        </p:nvSpPr>
        <p:spPr>
          <a:xfrm>
            <a:off x="3437681" y="864704"/>
            <a:ext cx="1770927" cy="446074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084985"/>
      </p:ext>
    </p:extLst>
  </p:cSld>
  <p:clrMapOvr>
    <a:masterClrMapping/>
  </p:clrMapOvr>
</p:sld>
</file>

<file path=ppt/theme/theme1.xml><?xml version="1.0" encoding="utf-8"?>
<a:theme xmlns:a="http://schemas.openxmlformats.org/drawingml/2006/main" name="Custom Design">
  <a:themeElements>
    <a:clrScheme name="Quest 3">
      <a:dk1>
        <a:srgbClr val="000000"/>
      </a:dk1>
      <a:lt1>
        <a:srgbClr val="FFFFFF"/>
      </a:lt1>
      <a:dk2>
        <a:srgbClr val="444444"/>
      </a:dk2>
      <a:lt2>
        <a:srgbClr val="E7E6E6"/>
      </a:lt2>
      <a:accent1>
        <a:srgbClr val="F05323"/>
      </a:accent1>
      <a:accent2>
        <a:srgbClr val="003876"/>
      </a:accent2>
      <a:accent3>
        <a:srgbClr val="ABDDDC"/>
      </a:accent3>
      <a:accent4>
        <a:srgbClr val="8FC7E8"/>
      </a:accent4>
      <a:accent5>
        <a:srgbClr val="D2B886"/>
      </a:accent5>
      <a:accent6>
        <a:srgbClr val="5C7087"/>
      </a:accent6>
      <a:hlink>
        <a:srgbClr val="333333"/>
      </a:hlink>
      <a:folHlink>
        <a:srgbClr val="F05323"/>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PublishingRollupImage xmlns="http://schemas.microsoft.com/sharepoint/v3" xsi:nil="true"/>
    <PublishingContactEmail xmlns="http://schemas.microsoft.com/sharepoint/v3" xsi:nil="true"/>
    <PublishingVariationRelationshipLinkFieldID xmlns="http://schemas.microsoft.com/sharepoint/v3">
      <Url xsi:nil="true"/>
      <Description xsi:nil="true"/>
    </PublishingVariationRelationshipLinkFieldID>
    <PublishingPageContent xmlns="http://schemas.microsoft.com/sharepoint/v3" xsi:nil="true"/>
    <SeoKeywords xmlns="http://schemas.microsoft.com/sharepoint/v3" xsi:nil="true"/>
    <Ratings xmlns="http://schemas.microsoft.com/sharepoint/v3" xsi:nil="true"/>
    <PublishingVariationGroupID xmlns="http://schemas.microsoft.com/sharepoint/v3" xsi:nil="true"/>
    <RatingCount xmlns="http://schemas.microsoft.com/sharepoint/v3" xsi:nil="true"/>
    <LikedBy xmlns="http://schemas.microsoft.com/sharepoint/v3">
      <UserInfo>
        <DisplayName/>
        <AccountId xsi:nil="true"/>
        <AccountType/>
      </UserInfo>
    </LikedBy>
    <Audience xmlns="http://schemas.microsoft.com/sharepoint/v3" xsi:nil="true"/>
    <PublishingIsFurlPage xmlns="http://schemas.microsoft.com/sharepoint/v3" xsi:nil="true"/>
    <PublishingExpirationDate xmlns="http://schemas.microsoft.com/sharepoint/v3" xsi:nil="true"/>
    <SeoBrowserTitle xmlns="http://schemas.microsoft.com/sharepoint/v3" xsi:nil="true"/>
    <e1a5b98cdd71426dacb6e478c7a5882f xmlns="8537e550-606c-43fa-87c5-c489ae3e4a35">
      <Terms xmlns="http://schemas.microsoft.com/office/infopath/2007/PartnerControls"/>
    </e1a5b98cdd71426dacb6e478c7a5882f>
    <PublishingContactPicture xmlns="http://schemas.microsoft.com/sharepoint/v3">
      <Url xsi:nil="true"/>
      <Description xsi:nil="true"/>
    </PublishingContactPicture>
    <PublishingStartDate xmlns="http://schemas.microsoft.com/sharepoint/v3" xsi:nil="true"/>
    <SeoRobotsNoIndex xmlns="http://schemas.microsoft.com/sharepoint/v3" xsi:nil="true"/>
    <AverageRating xmlns="http://schemas.microsoft.com/sharepoint/v3" xsi:nil="true"/>
    <SeoMetaDescription xmlns="http://schemas.microsoft.com/sharepoint/v3" xsi:nil="true"/>
    <TaxCatchAll xmlns="8537e550-606c-43fa-87c5-c489ae3e4a35"/>
    <PublishingContact xmlns="http://schemas.microsoft.com/sharepoint/v3">
      <UserInfo>
        <DisplayName/>
        <AccountId xsi:nil="true"/>
        <AccountType/>
      </UserInfo>
    </PublishingContact>
    <PublishingContactName xmlns="http://schemas.microsoft.com/sharepoint/v3" xsi:nil="true"/>
    <Comments xmlns="http://schemas.microsoft.com/sharepoint/v3" xsi:nil="true"/>
    <RatedBy xmlns="http://schemas.microsoft.com/sharepoint/v3">
      <UserInfo>
        <DisplayName/>
        <AccountId xsi:nil="true"/>
        <AccountType/>
      </UserInfo>
    </RatedBy>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Enterprise Wiki Page" ma:contentTypeID="0x010100C568DB52D9D0A14D9B2FDCC96666E9F2007948130EC3DB064584E219954237AF39004C1F8B46085B4D22B1CDC3DE08CFFB9C00D622619B2DB85D418FF22530C2AC5C42" ma:contentTypeVersion="286" ma:contentTypeDescription="Enterprise Wiki Page is the default content type for the Enterprise Wiki site template. Provides a basic content area as well as ratings and categories." ma:contentTypeScope="" ma:versionID="fd8475818036f96984d00a47053a4a91">
  <xsd:schema xmlns:xsd="http://www.w3.org/2001/XMLSchema" xmlns:xs="http://www.w3.org/2001/XMLSchema" xmlns:p="http://schemas.microsoft.com/office/2006/metadata/properties" xmlns:ns1="http://schemas.microsoft.com/sharepoint/v3" xmlns:ns2="8537e550-606c-43fa-87c5-c489ae3e4a35" xmlns:ns3="835dca31-6a8b-4c8d-a33e-eee3de16fed2" targetNamespace="http://schemas.microsoft.com/office/2006/metadata/properties" ma:root="true" ma:fieldsID="a87596c0a0cf7e7a8146fa37ebdb62a7" ns1:_="" ns2:_="" ns3:_="">
    <xsd:import namespace="http://schemas.microsoft.com/sharepoint/v3"/>
    <xsd:import namespace="8537e550-606c-43fa-87c5-c489ae3e4a35"/>
    <xsd:import namespace="835dca31-6a8b-4c8d-a33e-eee3de16fed2"/>
    <xsd:element name="properties">
      <xsd:complexType>
        <xsd:sequence>
          <xsd:element name="documentManagement">
            <xsd:complexType>
              <xsd:all>
                <xsd:element ref="ns1:Comments" minOccurs="0"/>
                <xsd:element ref="ns1:PublishingStartDate" minOccurs="0"/>
                <xsd:element ref="ns1:PublishingExpirationDate" minOccurs="0"/>
                <xsd:element ref="ns1:PublishingContact" minOccurs="0"/>
                <xsd:element ref="ns1:PublishingContactEmail" minOccurs="0"/>
                <xsd:element ref="ns1:PublishingContactName" minOccurs="0"/>
                <xsd:element ref="ns1:PublishingContactPicture" minOccurs="0"/>
                <xsd:element ref="ns1:PublishingPageLayout" minOccurs="0"/>
                <xsd:element ref="ns1:PublishingVariationGroupID" minOccurs="0"/>
                <xsd:element ref="ns1:PublishingVariationRelationshipLinkFieldID" minOccurs="0"/>
                <xsd:element ref="ns1:PublishingRollupImage" minOccurs="0"/>
                <xsd:element ref="ns1:Audience" minOccurs="0"/>
                <xsd:element ref="ns1:PublishingIsFurlPage" minOccurs="0"/>
                <xsd:element ref="ns1:SeoBrowserTitle" minOccurs="0"/>
                <xsd:element ref="ns1:SeoMetaDescription" minOccurs="0"/>
                <xsd:element ref="ns1:SeoKeywords" minOccurs="0"/>
                <xsd:element ref="ns1:SeoRobotsNoIndex" minOccurs="0"/>
                <xsd:element ref="ns1:PublishingPageContent" minOccurs="0"/>
                <xsd:element ref="ns1:AverageRating" minOccurs="0"/>
                <xsd:element ref="ns1:RatingCount" minOccurs="0"/>
                <xsd:element ref="ns1:RatedBy" minOccurs="0"/>
                <xsd:element ref="ns1:Ratings" minOccurs="0"/>
                <xsd:element ref="ns2:e1a5b98cdd71426dacb6e478c7a5882f" minOccurs="0"/>
                <xsd:element ref="ns2:TaxCatchAll" minOccurs="0"/>
                <xsd:element ref="ns2:TaxCatchAllLabel" minOccurs="0"/>
                <xsd:element ref="ns1:LikesCount" minOccurs="0"/>
                <xsd:element ref="ns3:MediaServiceMetadata" minOccurs="0"/>
                <xsd:element ref="ns3:MediaServiceFastMetadata" minOccurs="0"/>
                <xsd:element ref="ns3:MediaServiceAutoTags" minOccurs="0"/>
                <xsd:element ref="ns1:LikedBy" minOccurs="0"/>
                <xsd:element ref="ns3:MediaServiceDateTaken"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Comments" ma:index="8" nillable="true" ma:displayName="Comments" ma:internalName="Comments">
      <xsd:simpleType>
        <xsd:restriction base="dms:Note">
          <xsd:maxLength value="255"/>
        </xsd:restriction>
      </xsd:simpleType>
    </xsd:element>
    <xsd:element name="PublishingStartDate" ma:index="9" nillable="true" ma:displayName="Scheduling Start Date" ma:description="Scheduling Start Date is a site column created by the Publishing feature. It is used to specify the date and time on which this page will first appear to site visitors." ma:internalName="PublishingStartDate" ma:readOnly="false">
      <xsd:simpleType>
        <xsd:restriction base="dms:Unknown"/>
      </xsd:simpleType>
    </xsd:element>
    <xsd:element name="PublishingExpirationDate" ma:index="10"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PublishingContact" ma:index="11" nillable="true" ma:displayName="Contact" ma:description="Contact is a site column created by the Publishing feature. It is used on the Page Content Type as the person or group who is the contact person for the page." ma:list="UserInfo" ma:internalName="PublishingContact"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ublishingContactEmail" ma:index="12" nillable="true" ma:displayName="Contact E-Mail Address" ma:description="Contact E-mail Address is a site column created by the Publishing feature. It is used on the Page Content Type as the e-mail address of the person or group who is the contact person for the page." ma:internalName="PublishingContactEmail" ma:readOnly="false">
      <xsd:simpleType>
        <xsd:restriction base="dms:Text">
          <xsd:maxLength value="255"/>
        </xsd:restriction>
      </xsd:simpleType>
    </xsd:element>
    <xsd:element name="PublishingContactName" ma:index="13" nillable="true" ma:displayName="Contact Name" ma:description="Contact Name is a site column created by the Publishing feature. It is used on the Page Content Type as the name of the person or group who is the contact person for the page." ma:internalName="PublishingContactName" ma:readOnly="false">
      <xsd:simpleType>
        <xsd:restriction base="dms:Text">
          <xsd:maxLength value="255"/>
        </xsd:restriction>
      </xsd:simpleType>
    </xsd:element>
    <xsd:element name="PublishingContactPicture" ma:index="14" nillable="true" ma:displayName="Contact Picture" ma:description="Contact Picture is a site column created by the Publishing feature. It is used on the Page Content Type as the picture of the user or group who is the contact person for the page." ma:format="Image" ma:internalName="PublishingContactPictur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PublishingPageLayout" ma:index="15" nillable="true" ma:displayName="Page Layout" ma:description="" ma:internalName="PublishingPageLayout"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PublishingVariationGroupID" ma:index="16" nillable="true" ma:displayName="Variation Group ID" ma:description="" ma:hidden="true" ma:internalName="PublishingVariationGroupID">
      <xsd:simpleType>
        <xsd:restriction base="dms:Text">
          <xsd:maxLength value="255"/>
        </xsd:restriction>
      </xsd:simpleType>
    </xsd:element>
    <xsd:element name="PublishingVariationRelationshipLinkFieldID" ma:index="17" nillable="true" ma:displayName="Variation Relationship Link" ma:description="" ma:hidden="true" ma:internalName="PublishingVariationRelationshipLinkFieldID">
      <xsd:complexType>
        <xsd:complexContent>
          <xsd:extension base="dms:URL">
            <xsd:sequence>
              <xsd:element name="Url" type="dms:ValidUrl" minOccurs="0" nillable="true"/>
              <xsd:element name="Description" type="xsd:string" nillable="true"/>
            </xsd:sequence>
          </xsd:extension>
        </xsd:complexContent>
      </xsd:complexType>
    </xsd:element>
    <xsd:element name="PublishingRollupImage" ma:index="18" nillable="true" ma:displayName="Rollup Image" ma:description="Rollup Image is a site column created by the Publishing feature. It is used on the Page Content Type as the image for the page shown in content roll-ups such as the Content By Search web part." ma:internalName="PublishingRollupImage" ma:readOnly="false">
      <xsd:simpleType>
        <xsd:restriction base="dms:Unknown"/>
      </xsd:simpleType>
    </xsd:element>
    <xsd:element name="Audience" ma:index="19" nillable="true" ma:displayName="Target Audiences" ma:description="Target Audiences is a site column created by the Publishing feature. It is used to specify audiences to which this page will be targeted." ma:internalName="Audience" ma:readOnly="false">
      <xsd:simpleType>
        <xsd:restriction base="dms:Unknown"/>
      </xsd:simpleType>
    </xsd:element>
    <xsd:element name="PublishingIsFurlPage" ma:index="20" nillable="true" ma:displayName="Hide physical URLs from search" ma:description="If checked, the physical URL of this page will not appear in search results. Friendly URLs assigned to this page will always appear." ma:internalName="PublishingIsFurlPage" ma:readOnly="false">
      <xsd:simpleType>
        <xsd:restriction base="dms:Boolean"/>
      </xsd:simpleType>
    </xsd:element>
    <xsd:element name="SeoBrowserTitle" ma:index="21" nillable="true" ma:displayName="Browser Title" ma:description="Browser Title is a site column created by the Publishing feature. It is used as the title that appears at the top of a browser window and may appear in Internet search results." ma:hidden="true" ma:internalName="SeoBrowserTitle" ma:readOnly="false">
      <xsd:simpleType>
        <xsd:restriction base="dms:Text"/>
      </xsd:simpleType>
    </xsd:element>
    <xsd:element name="SeoMetaDescription" ma:index="22" nillable="true" ma:displayName="Meta Description" ma:description="Meta Description is a site column created by the Publishing feature. Internet search engines may display this description in search results pages." ma:hidden="true" ma:internalName="SeoMetaDescription" ma:readOnly="false">
      <xsd:simpleType>
        <xsd:restriction base="dms:Text"/>
      </xsd:simpleType>
    </xsd:element>
    <xsd:element name="SeoKeywords" ma:index="23" nillable="true" ma:displayName="Meta Keywords" ma:description="Meta Keywords" ma:hidden="true" ma:internalName="SeoKeywords" ma:readOnly="false">
      <xsd:simpleType>
        <xsd:restriction base="dms:Text"/>
      </xsd:simpleType>
    </xsd:element>
    <xsd:element name="SeoRobotsNoIndex" ma:index="24" nillable="true" ma:displayName="Hide from Internet Search Engines" ma:description="Hide from Internet Search Engines is a site column created by the Publishing feature. It is used to indicate to search engine crawlers that a particular page should not be indexed." ma:hidden="true" ma:internalName="RobotsNoIndex" ma:readOnly="false">
      <xsd:simpleType>
        <xsd:restriction base="dms:Boolean"/>
      </xsd:simpleType>
    </xsd:element>
    <xsd:element name="PublishingPageContent" ma:index="25"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26" nillable="true" ma:displayName="Rating (0-5)" ma:description="Average value of all the ratings that have been submitted" ma:internalName="AverageRating" ma:readOnly="false">
      <xsd:simpleType>
        <xsd:restriction base="dms:Number"/>
      </xsd:simpleType>
    </xsd:element>
    <xsd:element name="RatingCount" ma:index="27" nillable="true" ma:displayName="Number of Ratings" ma:description="Number of ratings submitted" ma:internalName="RatingCount" ma:readOnly="false">
      <xsd:simpleType>
        <xsd:restriction base="dms:Number"/>
      </xsd:simpleType>
    </xsd:element>
    <xsd:element name="RatedBy" ma:index="28"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29" nillable="true" ma:displayName="User ratings" ma:description="User ratings for the item" ma:hidden="true" ma:internalName="Ratings">
      <xsd:simpleType>
        <xsd:restriction base="dms:Note"/>
      </xsd:simpleType>
    </xsd:element>
    <xsd:element name="LikesCount" ma:index="34" nillable="true" ma:displayName="Number of Likes" ma:internalName="LikesCount" ma:readOnly="false">
      <xsd:simpleType>
        <xsd:restriction base="dms:Unknown"/>
      </xsd:simpleType>
    </xsd:element>
    <xsd:element name="LikedBy" ma:index="38"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8537e550-606c-43fa-87c5-c489ae3e4a35" elementFormDefault="qualified">
    <xsd:import namespace="http://schemas.microsoft.com/office/2006/documentManagement/types"/>
    <xsd:import namespace="http://schemas.microsoft.com/office/infopath/2007/PartnerControls"/>
    <xsd:element name="e1a5b98cdd71426dacb6e478c7a5882f" ma:index="30" nillable="true" ma:taxonomy="true" ma:internalName="e1a5b98cdd71426dacb6e478c7a5882f" ma:taxonomyFieldName="Wiki_x0020_Page_x0020_Categories" ma:displayName="Wiki Categories" ma:readOnly="false" ma:default="" ma:fieldId="{e1a5b98c-dd71-426d-acb6-e478c7a5882f}" ma:taxonomyMulti="true" ma:sspId="65f428c2-4f35-4df5-bbed-3da7192bb2db" ma:termSetId="71a4d753-bdc5-4cfe-8ea3-aaa69522672e" ma:anchorId="00000000-0000-0000-0000-000000000000" ma:open="true" ma:isKeyword="false">
      <xsd:complexType>
        <xsd:sequence>
          <xsd:element ref="pc:Terms" minOccurs="0" maxOccurs="1"/>
        </xsd:sequence>
      </xsd:complexType>
    </xsd:element>
    <xsd:element name="TaxCatchAll" ma:index="31" nillable="true" ma:displayName="Taxonomy Catch All Column" ma:description="" ma:hidden="true" ma:list="{d5968061-36d6-4c47-bda6-d08ffbff4ea8}" ma:internalName="TaxCatchAll" ma:showField="CatchAllData" ma:web="8537e550-606c-43fa-87c5-c489ae3e4a35">
      <xsd:complexType>
        <xsd:complexContent>
          <xsd:extension base="dms:MultiChoiceLookup">
            <xsd:sequence>
              <xsd:element name="Value" type="dms:Lookup" maxOccurs="unbounded" minOccurs="0" nillable="true"/>
            </xsd:sequence>
          </xsd:extension>
        </xsd:complexContent>
      </xsd:complexType>
    </xsd:element>
    <xsd:element name="TaxCatchAllLabel" ma:index="32" nillable="true" ma:displayName="Taxonomy Catch All Column1" ma:description="" ma:hidden="true" ma:list="{d5968061-36d6-4c47-bda6-d08ffbff4ea8}" ma:internalName="TaxCatchAllLabel" ma:readOnly="true" ma:showField="CatchAllDataLabel" ma:web="8537e550-606c-43fa-87c5-c489ae3e4a35">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835dca31-6a8b-4c8d-a33e-eee3de16fed2" elementFormDefault="qualified">
    <xsd:import namespace="http://schemas.microsoft.com/office/2006/documentManagement/types"/>
    <xsd:import namespace="http://schemas.microsoft.com/office/infopath/2007/PartnerControls"/>
    <xsd:element name="MediaServiceMetadata" ma:index="35" nillable="true" ma:displayName="MediaServiceMetadata" ma:description="" ma:hidden="true" ma:internalName="MediaServiceMetadata" ma:readOnly="true">
      <xsd:simpleType>
        <xsd:restriction base="dms:Note"/>
      </xsd:simpleType>
    </xsd:element>
    <xsd:element name="MediaServiceFastMetadata" ma:index="36" nillable="true" ma:displayName="MediaServiceFastMetadata" ma:description="" ma:hidden="true" ma:internalName="MediaServiceFastMetadata" ma:readOnly="true">
      <xsd:simpleType>
        <xsd:restriction base="dms:Note"/>
      </xsd:simpleType>
    </xsd:element>
    <xsd:element name="MediaServiceAutoTags" ma:index="37" nillable="true" ma:displayName="MediaServiceAutoTags" ma:description="" ma:internalName="MediaServiceAutoTags" ma:readOnly="true">
      <xsd:simpleType>
        <xsd:restriction base="dms:Text"/>
      </xsd:simpleType>
    </xsd:element>
    <xsd:element name="MediaServiceDateTaken" ma:index="39" nillable="true" ma:displayName="MediaServiceDateTaken" ma:hidden="true" ma:internalName="MediaServiceDateTaken" ma:readOnly="true">
      <xsd:simpleType>
        <xsd:restriction base="dms:Text"/>
      </xsd:simpleType>
    </xsd:element>
    <xsd:element name="MediaServiceEventHashCode" ma:index="40" nillable="true" ma:displayName="MediaServiceEventHashCode" ma:hidden="true" ma:internalName="MediaServiceEventHashCode" ma:readOnly="true">
      <xsd:simpleType>
        <xsd:restriction base="dms:Text"/>
      </xsd:simpleType>
    </xsd:element>
    <xsd:element name="MediaServiceGenerationTime" ma:index="41"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9F5C212-1D24-46CF-ADBB-131C746009FE}">
  <ds:schemaRefs>
    <ds:schemaRef ds:uri="http://schemas.microsoft.com/office/2006/metadata/properties"/>
    <ds:schemaRef ds:uri="http://schemas.microsoft.com/office/infopath/2007/PartnerControls"/>
    <ds:schemaRef ds:uri="http://schemas.microsoft.com/sharepoint/v3"/>
    <ds:schemaRef ds:uri="8537e550-606c-43fa-87c5-c489ae3e4a35"/>
  </ds:schemaRefs>
</ds:datastoreItem>
</file>

<file path=customXml/itemProps2.xml><?xml version="1.0" encoding="utf-8"?>
<ds:datastoreItem xmlns:ds="http://schemas.openxmlformats.org/officeDocument/2006/customXml" ds:itemID="{AB4BA872-1E87-48F6-8DB1-3F9987A429EA}">
  <ds:schemaRefs>
    <ds:schemaRef ds:uri="http://schemas.microsoft.com/sharepoint/v3/contenttype/forms"/>
  </ds:schemaRefs>
</ds:datastoreItem>
</file>

<file path=customXml/itemProps3.xml><?xml version="1.0" encoding="utf-8"?>
<ds:datastoreItem xmlns:ds="http://schemas.openxmlformats.org/officeDocument/2006/customXml" ds:itemID="{0A22A853-B2FA-4B6E-BC96-4515F808D7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537e550-606c-43fa-87c5-c489ae3e4a35"/>
    <ds:schemaRef ds:uri="835dca31-6a8b-4c8d-a33e-eee3de16fed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117841</TotalTime>
  <Words>2250</Words>
  <Application>Microsoft Macintosh PowerPoint</Application>
  <PresentationFormat>Widescreen</PresentationFormat>
  <Paragraphs>307</Paragraphs>
  <Slides>33</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Calibri Light</vt:lpstr>
      <vt:lpstr>Courier New</vt:lpstr>
      <vt:lpstr>Segoe UI Semilight</vt:lpstr>
      <vt:lpstr>Wingdings</vt:lpstr>
      <vt:lpstr>Custom Design</vt:lpstr>
      <vt:lpstr>Single Queue Guided Projects Training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Leo Cebrowski</dc:creator>
  <cp:lastModifiedBy>Elnaz Doostdar</cp:lastModifiedBy>
  <cp:revision>425</cp:revision>
  <cp:lastPrinted>2016-09-09T20:36:03Z</cp:lastPrinted>
  <dcterms:created xsi:type="dcterms:W3CDTF">2016-09-02T00:05:33Z</dcterms:created>
  <dcterms:modified xsi:type="dcterms:W3CDTF">2019-12-21T23:08:27Z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0x010100C568DB52D9D0A14D9B2FDCC96666E9F2007948130EC3DB064584E219954237AF39004C1F8B46085B4D22B1CDC3DE08CFFB9C00D622619B2DB85D418FF22530C2AC5C42</vt:lpwstr>
  </property>
</Properties>
</file>